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D22AB-DB02-41B6-203E-3FC104545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626148-10E8-D9A3-3F55-2DFE8CAC43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4AB8E-1096-63ED-96FE-729C76959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01826-836D-1773-0D01-1780A697E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83399-EED4-71C9-32C6-D5825D831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2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D97FA-E2B4-F052-0115-F7F0B8A86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66CCEC-FFE9-7CA2-AA58-A643C310C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A5C2C-122C-F83A-F52E-F219ADCD8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BBE60-F9D4-921A-984C-4A27B6769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00E69-2FD5-0458-0AFE-F340F9D73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6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502D13-B86E-9E93-2B06-0178709081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6F9473-7694-E3A3-C8AA-8CB798B35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C1AA0-09F2-DE4E-2C5C-08B39C8C6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6A428-94B7-098C-8F95-80036B453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CD21F-E25A-0777-44EA-799808E91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4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C85ED-D181-F6FF-ECB5-591B93FC1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1ED55-186C-76B5-8975-5CD68A598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1F2A1-8187-B7E6-91FF-714378CD1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E4E55-37D4-5522-15A6-02E4E0CF8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4FD8F-EA21-8FCA-F655-791378516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68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93FF7-05DC-302A-F065-012BD9306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175C9-014C-A57B-FB02-4EB77D861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52D9C-7E2A-1387-6B01-EE9009365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413FC-4AC5-8578-8BF6-EF0AC45F1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4E64E-A2B5-BA0F-E352-CFD5D8922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1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8148C-F208-3853-7A85-6EDF4E9F1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B7BFA-08E7-F95F-0878-202D34AE07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EF1F73-93DA-E6FC-38FC-C72E799A4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BE2C1-6528-F509-F212-995913EBD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EB377-A299-8318-A2E4-6E8B09A0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6A1D1-6B52-5292-C2D8-BBC33EBDB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39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B6A47-314E-482D-0D98-69ED332E1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4BC80-551E-F61F-6E7F-ADA20E4E8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09B4D-58C7-664A-F005-243FD2C33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852790-A18B-61E4-8973-336725712D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B26705-7BBC-AA08-7D23-69F07E9879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9FB4AB-D473-020C-D662-D641B61DA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45D6B2-5326-AB2C-C7FA-16BEB0140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69FF1C-0A36-890B-455D-16666941E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1135-0ABB-0CB2-BF4D-8C27A39AB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9290E1-0508-61BA-6ABD-5E00BE80B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15A012-AD2E-3A7C-5979-75416B063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CD9ED5-8361-E809-B513-9F5350878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2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1E82CE-DBB4-40AB-37FD-1CB1166C6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0822E6-7723-DDA5-016C-D37936D8A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23D5E6-C0A9-14BB-36E6-EDD6F939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83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F377A-EFDA-5AD7-013E-D828FF243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E8DEF-1743-7771-CEAB-675B87834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D81994-2537-523C-77DC-D5AD8BCB1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AF7C2-88D6-F2E2-1AF9-54A67C8C6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940D0-0320-86CD-98F5-A192E4B85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D3B70-2D18-31BD-C59F-5D4E6D47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89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57897-FEFA-1A33-A6FA-D80D531E8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1A9CB7-1A0B-8D5A-04D3-ADCBEEF995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88D5A2-CC3B-D416-8667-E51FE4239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8BEE95-8720-E286-6B19-A2CAEC668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56D144-B0C1-36E6-1A42-338BCC707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F19C23-2CA3-E584-808E-1D3444985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36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DB1925-3957-8C02-8D80-EB6377765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00C67-D63B-C53A-814C-B3F8F638F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7F324-21FE-B82A-1370-068083DCC7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FE8E52-82DA-AF4B-B84D-B10B0D4B8BE6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09654-0714-C8FE-8D3C-1DAD31522C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64F79-E9BB-8239-18E1-A1A3D3DAA6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C239FA-A180-3145-B99D-6D83FBF9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2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F0A74-766B-7CB5-B0B9-E13937DFD2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Innovation Impacts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B816BE-3090-F7BF-A1F8-0AAD145994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Xinghua Lu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150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D75D6-94AE-8A13-8482-FB809BF8E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Novel representation of cancer immune systems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402E5-302D-CFBA-47BA-B51B642C4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Success of using tumor-specific causal networks to represent cell-cell communication networks enable insights into cancer immune systems</a:t>
            </a:r>
          </a:p>
          <a:p>
            <a:r>
              <a:rPr lang="en-US" dirty="0"/>
              <a:t>Predicting effects of immunotherapies  </a:t>
            </a:r>
          </a:p>
        </p:txBody>
      </p:sp>
    </p:spTree>
    <p:extLst>
      <p:ext uri="{BB962C8B-B14F-4D97-AF65-F5344CB8AC3E}">
        <p14:creationId xmlns:p14="http://schemas.microsoft.com/office/powerpoint/2010/main" val="2411673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21590-BEDF-A8D3-6E4A-1D376857C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precision oncology models using real-world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AF6D2-A825-9874-0E9C-847626C98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Apply LLM/NLP to mine real-world molecular and clinical data advances methodologies</a:t>
            </a:r>
          </a:p>
          <a:p>
            <a:r>
              <a:rPr lang="en-US" dirty="0"/>
              <a:t>Training novel deep learning model to predict drug response advances </a:t>
            </a:r>
            <a:r>
              <a:rPr lang="en-US"/>
              <a:t>precision oncology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672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63</Words>
  <Application>Microsoft Macintosh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Innovation Impacts</vt:lpstr>
      <vt:lpstr>Novel representation of cancer immune systems</vt:lpstr>
      <vt:lpstr>Training precision oncology models using real-world 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Lu, Xinghua</dc:creator>
  <cp:lastModifiedBy>Lu, Xinghua</cp:lastModifiedBy>
  <cp:revision>1</cp:revision>
  <dcterms:created xsi:type="dcterms:W3CDTF">2025-12-15T14:43:30Z</dcterms:created>
  <dcterms:modified xsi:type="dcterms:W3CDTF">2025-12-15T14:49:01Z</dcterms:modified>
</cp:coreProperties>
</file>