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6"/>
    <p:restoredTop sz="94694"/>
  </p:normalViewPr>
  <p:slideViewPr>
    <p:cSldViewPr snapToGrid="0" snapToObjects="1">
      <p:cViewPr varScale="1">
        <p:scale>
          <a:sx n="122" d="100"/>
          <a:sy n="122" d="100"/>
        </p:scale>
        <p:origin x="1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11/27/24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imsonpublishers.com/oabb/pdf/OABB.000573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K1RH1Q7ALt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82" y="231228"/>
            <a:ext cx="8752955" cy="50449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Algorithms for Healthy 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82" y="862676"/>
            <a:ext cx="5337080" cy="3436883"/>
          </a:xfrm>
        </p:spPr>
        <p:txBody>
          <a:bodyPr/>
          <a:lstStyle/>
          <a:p>
            <a:pPr marL="0" marR="0" indent="0"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novelty of Algorithms for Healthy Aging (AHA) starting with </a:t>
            </a:r>
            <a:r>
              <a:rPr lang="en-US" sz="16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AHA#1 </a:t>
            </a:r>
            <a:r>
              <a:rPr lang="en-US" sz="16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[1] lies in its integrative approach to chronic disease prevention.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Key novel aspects of  AHA#1 include:</a:t>
            </a:r>
          </a:p>
          <a:p>
            <a:pPr marL="342900" marR="0" lvl="0" indent="-342900">
              <a:tabLst>
                <a:tab pos="457200" algn="l"/>
              </a:tabLs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Mitochondria-Centered Framework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Bioenergetics and Mind-Body Connection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Personalized, Community-Based Health Recommendations</a:t>
            </a:r>
          </a:p>
          <a:p>
            <a:pPr marL="342900" lvl="1" indent="0">
              <a:buNone/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 approach a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ligns with the United Nations’ Sustainable Development Goals (SDGs) [2], suggesting that health interventions should respect local lifestyles and environmental factors.</a:t>
            </a:r>
          </a:p>
          <a:p>
            <a:pPr marL="0" marR="0" indent="0"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AHA is based on a mitochondria-focused, bioenergetics-driven, and culturally adaptable approach to aging and chronic disease prevention, with an eye toward globally scalable interventions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</a:p>
          <a:p>
            <a:pPr marL="0" indent="0">
              <a:buNone/>
            </a:pPr>
            <a:endParaRPr lang="en-US" sz="1200" dirty="0">
              <a:solidFill>
                <a:srgbClr val="222222"/>
              </a:solidFill>
            </a:endParaRP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ABA2C73-777A-F247-BA47-393B31EC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724" y="4654639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8" name="Picture 43" descr="dbmi2">
            <a:extLst>
              <a:ext uri="{FF2B5EF4-FFF2-40B4-BE49-F238E27FC236}">
                <a16:creationId xmlns:a16="http://schemas.microsoft.com/office/drawing/2014/main" id="{51C698DA-D0DB-62DE-DB63-9EB51937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934" y="4666831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927DD0-3151-C34C-ADDB-67C2B4C59D80}"/>
              </a:ext>
            </a:extLst>
          </p:cNvPr>
          <p:cNvSpPr txBox="1"/>
          <p:nvPr/>
        </p:nvSpPr>
        <p:spPr>
          <a:xfrm>
            <a:off x="2206161" y="4293261"/>
            <a:ext cx="378762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Copyright Ready for Licensing</a:t>
            </a:r>
          </a:p>
          <a:p>
            <a:pPr algn="ctr"/>
            <a:r>
              <a:rPr lang="en-US" sz="1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Gopalakrishnan, V. Algorithms for Healthy Aging. University of Pittsburgh, 2024. Pitt Ref No: 6965.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5864A3-058A-4F42-A340-A64F215BA4C0}"/>
              </a:ext>
            </a:extLst>
          </p:cNvPr>
          <p:cNvSpPr txBox="1"/>
          <p:nvPr/>
        </p:nvSpPr>
        <p:spPr>
          <a:xfrm>
            <a:off x="5542674" y="887081"/>
            <a:ext cx="35209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Vanathi Gopalakrishnan. Global Chronic Disease Burden Can Be Reduced by Taking Care of Our Mitochondria. Open Acc </a:t>
            </a:r>
            <a:r>
              <a:rPr lang="en-US" sz="1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Biostat</a:t>
            </a:r>
            <a:r>
              <a:rPr 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Bioinform</a:t>
            </a:r>
            <a:r>
              <a:rPr 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3(5). OABB.000573. 2024. DOI: </a:t>
            </a:r>
            <a:r>
              <a:rPr lang="en-US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10.31031/OABB.2024.03.000573</a:t>
            </a:r>
            <a:endParaRPr lang="en-US" sz="1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736600" algn="l"/>
                <a:tab pos="1016000" algn="l"/>
              </a:tabLst>
            </a:pPr>
            <a:r>
              <a:rPr lang="en-US" sz="14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sz="1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Gopalakrishnan presented talk entitled</a:t>
            </a:r>
          </a:p>
          <a:p>
            <a:pPr>
              <a:tabLst>
                <a:tab pos="736600" algn="l"/>
                <a:tab pos="1016000" algn="l"/>
              </a:tabLst>
            </a:pPr>
            <a:r>
              <a:rPr lang="en-US" sz="1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“Recommendations for public goods to promote healthy aging and equity of care” at the United Nations’ 57th Session of Commission on Population and Development (CPD); Virtual Side Event on “Economic and Social Inclusion for Healthy Ageing: A Call for Global Action” (see @1 hour into video: </a:t>
            </a:r>
            <a:r>
              <a:rPr lang="en-US" sz="1200" u="none" strike="noStrike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https://www.youtube.com/watch?v=K1RH1Q7ALtk</a:t>
            </a:r>
            <a:r>
              <a:rPr lang="en-US" sz="1400" u="none" strike="noStrike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0FD43C-0D75-4183-B00E-16D4139B2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77b95-eb91-4f16-9434-7f8d99b86dbd"/>
    <ds:schemaRef ds:uri="9945de61-050f-4a31-adbb-2cf301d78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B77F0-7682-4F30-B6E0-378E98FF1F0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F2C7769-2B06-4A2D-9D4E-C5EA5AD849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</TotalTime>
  <Words>257</Words>
  <Application>Microsoft Macintosh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Tahoma</vt:lpstr>
      <vt:lpstr>Times New Roman</vt:lpstr>
      <vt:lpstr>Office Theme</vt:lpstr>
      <vt:lpstr>Algorithms for Healthy Aging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Microsoft Office User</cp:lastModifiedBy>
  <cp:revision>101</cp:revision>
  <cp:lastPrinted>2019-07-18T13:58:01Z</cp:lastPrinted>
  <dcterms:created xsi:type="dcterms:W3CDTF">2019-07-18T12:44:10Z</dcterms:created>
  <dcterms:modified xsi:type="dcterms:W3CDTF">2024-11-27T20:30:37Z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