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989" r:id="rId2"/>
    <p:sldId id="1188" r:id="rId3"/>
    <p:sldId id="118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17C5-443B-6172-4BC9-5004E5C6F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E4FC7-B868-C94D-7BAD-E28BB5067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60717-D510-95D3-C334-EC4DF937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0D180-2410-710A-E381-C27F20D5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79DEF-B6F2-C725-E1F3-7E8F940D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610B-EF7F-A965-874F-17FD39C1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1A511-6498-0F6F-5448-DDF0B6248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0E113-5C6E-C59B-8A8F-2E68816F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B6BD6-2897-CAAC-6780-CAA66BFF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F579-EC00-86CE-30EE-5CC38D50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79221-89FA-FE5A-B27F-93C44A85C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3789B-D113-5953-D213-5E0677B05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14B4B-8A2F-9291-81BD-AAEC098B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74C0-46F8-2BB5-0529-B689A68D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1386E-ADE5-EC21-27C7-101B8C43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17E0-CA3C-8DA6-8E24-BD5253C3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6ED8-82E2-DE58-1A55-6C014E8D1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6D4-132D-BE29-FD2F-48EBD848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A62C7-0B16-F11F-1B8C-FCABCB3D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D6E92-FAB3-EAC6-3655-F184F541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96B6-AEEA-1D0C-A073-6B824596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9E39B-DA2E-092A-AA1D-E8D40E893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9BDFB-C730-256C-BBFC-49A56D1B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1BA5D-8D1D-CEBE-32AF-78D0941C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DE45-3035-0529-82BE-49023D33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2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6178-6276-2312-E091-5918BD9B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C788E-4659-F4DC-8A70-82781C84A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70DC9-6948-94F4-6119-327EA81AF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B8436-EA6A-EBFC-D44A-AD84BB27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AF3E5-2F99-29A1-A99D-63A053F5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07574-D9F9-8352-D50E-072B597D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23E0-08F0-8695-B88B-A1F35CD6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77A23-5CB7-0F67-3F84-2672651EC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B41AD-2FE4-3011-486C-75C37BC1B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6F55D-1635-CDE7-38E6-A2DC4AD02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D6BA-124D-9DBC-2D0E-391F5687E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6119-4FC1-5031-7AF3-67F19E9F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73676-9D6A-2B31-955F-9F8F7DC5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C592-CF8B-A439-6EE8-EC3CE77C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0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5C00-731E-F198-8706-74EC1C39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B7535-6307-C04D-F0DE-52C17378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9288B-8C02-A57A-8543-7013FACE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38EC0-749B-EFF5-BC73-C27CE00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1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4BB68-F170-867B-93FD-7D758C9E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1B406-F01C-9C8C-E373-64DAB82D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10816-F94B-FBA6-0E34-8879B186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BBA5-12B1-C0EA-C2D2-074ECB9B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84741-F655-2F0D-3CF6-EB289F14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C8497-608E-0F4B-2A19-8FE455D8E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9DAE4-820A-40FF-17C2-F8C1CE75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D37A8-2B41-AEE9-71CB-3A4AB1F9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64636-E2DE-C4E8-5463-2080C5E3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9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B22E-3214-6437-ADAF-978F3A24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FCEC6-6A7F-E2F9-3466-BD52BF9D0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0126D-DACD-E04B-0CE0-9ED639299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FBBF7-0763-E52E-1212-75D987A2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550ED-1983-F99D-FB70-70C3F8BB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45344-5E54-7064-DC9E-B3E390D5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3C98F-D032-6E4A-FEB7-53CEDEA0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27F9D-091E-91B4-596C-0DB9435DE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C9D9A-B25E-34AA-F15C-1AEB3672C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6864-768C-D04C-8C2E-8EEBF3A94BC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3034A-60C0-89B5-703F-069E29382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51C12-3542-27B6-CFEE-53CC5D57C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0A42-D6AE-A045-9C7A-9D57545A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4244-4BF1-508A-9DB1-5B38BA16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85" y="1377864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ResGitDR</a:t>
            </a:r>
            <a:br>
              <a:rPr lang="en-US" sz="3600" b="1" dirty="0">
                <a:latin typeface="+mn-lt"/>
              </a:rPr>
            </a:br>
            <a:r>
              <a:rPr lang="en-US" sz="3600" dirty="0"/>
              <a:t>Transforming genome-informed precision oncology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A3909D-F4E7-6015-E226-CEF00D1B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505" y="3580958"/>
            <a:ext cx="3932237" cy="24158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deep learning framework for genome-informed precision oncology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Transform genomic alteration data into latent variables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Represent the state of cellular signaling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cellular state to predict drug responses</a:t>
            </a:r>
          </a:p>
        </p:txBody>
      </p:sp>
      <p:pic>
        <p:nvPicPr>
          <p:cNvPr id="11" name="Content Placeholder 10" descr="A diagram of a cell division&#10;&#10;Description automatically generated with medium confidence">
            <a:extLst>
              <a:ext uri="{FF2B5EF4-FFF2-40B4-BE49-F238E27FC236}">
                <a16:creationId xmlns:a16="http://schemas.microsoft.com/office/drawing/2014/main" id="{CBD56810-8CF8-D1CD-10B7-E4CCDDD0B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102" y="989012"/>
            <a:ext cx="7405562" cy="5183893"/>
          </a:xfrm>
        </p:spPr>
      </p:pic>
    </p:spTree>
    <p:extLst>
      <p:ext uri="{BB962C8B-B14F-4D97-AF65-F5344CB8AC3E}">
        <p14:creationId xmlns:p14="http://schemas.microsoft.com/office/powerpoint/2010/main" val="200314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1EBF8-1B6A-B9ED-8920-117957D7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COLOXIS as a practice-change AI model</a:t>
            </a:r>
          </a:p>
        </p:txBody>
      </p:sp>
      <p:pic>
        <p:nvPicPr>
          <p:cNvPr id="4" name="Picture 3" descr="A diagram of a patient's treatment&#10;&#10;Description automatically generated">
            <a:extLst>
              <a:ext uri="{FF2B5EF4-FFF2-40B4-BE49-F238E27FC236}">
                <a16:creationId xmlns:a16="http://schemas.microsoft.com/office/drawing/2014/main" id="{AF6467B7-AC1D-7657-330A-A8A9BFE7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29" y="0"/>
            <a:ext cx="5472247" cy="6840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B26ECC-AA0E-5EF4-0F66-C5CF22CA8B50}"/>
              </a:ext>
            </a:extLst>
          </p:cNvPr>
          <p:cNvSpPr txBox="1"/>
          <p:nvPr/>
        </p:nvSpPr>
        <p:spPr>
          <a:xfrm>
            <a:off x="588723" y="5536504"/>
            <a:ext cx="3627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AI model can save half colon cancer adjuvant patients from unnecessary adverse effects</a:t>
            </a:r>
          </a:p>
        </p:txBody>
      </p:sp>
    </p:spTree>
    <p:extLst>
      <p:ext uri="{BB962C8B-B14F-4D97-AF65-F5344CB8AC3E}">
        <p14:creationId xmlns:p14="http://schemas.microsoft.com/office/powerpoint/2010/main" val="66167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1EBF8-1B6A-B9ED-8920-117957D7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COLOXIS as a practice-change AI model</a:t>
            </a:r>
          </a:p>
        </p:txBody>
      </p:sp>
      <p:pic>
        <p:nvPicPr>
          <p:cNvPr id="4" name="Picture 3" descr="A diagram of a patient's treatment&#10;&#10;Description automatically generated">
            <a:extLst>
              <a:ext uri="{FF2B5EF4-FFF2-40B4-BE49-F238E27FC236}">
                <a16:creationId xmlns:a16="http://schemas.microsoft.com/office/drawing/2014/main" id="{AF6467B7-AC1D-7657-330A-A8A9BFE7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29" y="0"/>
            <a:ext cx="5472247" cy="6840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B26ECC-AA0E-5EF4-0F66-C5CF22CA8B50}"/>
              </a:ext>
            </a:extLst>
          </p:cNvPr>
          <p:cNvSpPr txBox="1"/>
          <p:nvPr/>
        </p:nvSpPr>
        <p:spPr>
          <a:xfrm>
            <a:off x="588723" y="5536504"/>
            <a:ext cx="3627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AI model can save half colon cancer adjuvant patients from unnecessary adverse effects</a:t>
            </a:r>
          </a:p>
        </p:txBody>
      </p:sp>
    </p:spTree>
    <p:extLst>
      <p:ext uri="{BB962C8B-B14F-4D97-AF65-F5344CB8AC3E}">
        <p14:creationId xmlns:p14="http://schemas.microsoft.com/office/powerpoint/2010/main" val="392912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6" ma:contentTypeDescription="Create a new document." ma:contentTypeScope="" ma:versionID="9148b4b5e0fa88318cca793ec4b24004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f7637506841938321eb59714a7d9a011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3FAFD5-C77F-458E-A01C-82E3938FFA99}"/>
</file>

<file path=customXml/itemProps2.xml><?xml version="1.0" encoding="utf-8"?>
<ds:datastoreItem xmlns:ds="http://schemas.openxmlformats.org/officeDocument/2006/customXml" ds:itemID="{C0554BF9-E0A6-4F5A-80C3-54C3296DE3C7}"/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75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ResGitDR Transforming genome-informed precision oncology</vt:lpstr>
      <vt:lpstr>COLOXIS as a practice-change AI model</vt:lpstr>
      <vt:lpstr>COLOXIS as a practice-change AI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ResGitDR Transforming genome-informed precision oncology</dc:title>
  <dc:creator>Lu, Xinghua</dc:creator>
  <cp:lastModifiedBy>Lu, Xinghua</cp:lastModifiedBy>
  <cp:revision>1</cp:revision>
  <dcterms:created xsi:type="dcterms:W3CDTF">2024-01-11T21:37:00Z</dcterms:created>
  <dcterms:modified xsi:type="dcterms:W3CDTF">2024-01-11T21:47:17Z</dcterms:modified>
</cp:coreProperties>
</file>