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Metadata/LabelInfo.xml" ContentType="application/vnd.ms-office.classificationlabel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4694"/>
  </p:normalViewPr>
  <p:slideViewPr>
    <p:cSldViewPr snapToGrid="0" snapToObjects="1">
      <p:cViewPr varScale="1">
        <p:scale>
          <a:sx n="145" d="100"/>
          <a:sy n="145" d="100"/>
        </p:scale>
        <p:origin x="2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74" y="74944"/>
            <a:ext cx="7886700" cy="509380"/>
          </a:xfrm>
        </p:spPr>
        <p:txBody>
          <a:bodyPr/>
          <a:lstStyle/>
          <a:p>
            <a:r>
              <a:rPr lang="en-US" sz="3200" dirty="0"/>
              <a:t>Impactful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91" y="532035"/>
            <a:ext cx="7886700" cy="4222845"/>
          </a:xfrm>
        </p:spPr>
        <p:txBody>
          <a:bodyPr/>
          <a:lstStyle/>
          <a:p>
            <a:r>
              <a:rPr lang="en-US" sz="1600" dirty="0"/>
              <a:t>Continuation of - Data Coordination Center (DCC) for the BCRF’s AURORA metastatic breast cancer project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Collaboration between DBMI, IPM and PSC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Consortium members: UNC for RNA Seq (PI: Chuck Perou), Cincinnati Children’s for DNA Seq (PI: Elaine </a:t>
            </a:r>
            <a:r>
              <a:rPr lang="en-US" sz="1400" dirty="0" err="1">
                <a:solidFill>
                  <a:schemeClr val="bg1"/>
                </a:solidFill>
              </a:rPr>
              <a:t>Mardis</a:t>
            </a:r>
            <a:r>
              <a:rPr lang="en-US" sz="1400" dirty="0">
                <a:solidFill>
                  <a:schemeClr val="bg1"/>
                </a:solidFill>
              </a:rPr>
              <a:t>), Van </a:t>
            </a:r>
            <a:r>
              <a:rPr lang="en-US" sz="1400" dirty="0" err="1">
                <a:solidFill>
                  <a:schemeClr val="bg1"/>
                </a:solidFill>
              </a:rPr>
              <a:t>Andel</a:t>
            </a:r>
            <a:r>
              <a:rPr lang="en-US" sz="1400" dirty="0">
                <a:solidFill>
                  <a:schemeClr val="bg1"/>
                </a:solidFill>
              </a:rPr>
              <a:t> for methylation (PI: Peter Laird), Nationwide Children’s for biospecimen repository and University of Pittsburgh and Pittsburgh Supercomputing Center for DCC (PI: Adrian Lee)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Dr. Chandran leads all DCC activities including serving on analysis working group, data integration, data transfers, metadata annotation and data sharing</a:t>
            </a:r>
          </a:p>
          <a:p>
            <a:pPr lvl="1"/>
            <a:r>
              <a:rPr lang="en-US" sz="1400" i="1" dirty="0">
                <a:solidFill>
                  <a:schemeClr val="bg1"/>
                </a:solidFill>
              </a:rPr>
              <a:t>Garcia-Recio S et al., Nat Cancer. 2023 Jan;4(1):128-147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</a:p>
          <a:p>
            <a:r>
              <a:rPr lang="en-US" sz="1600" dirty="0"/>
              <a:t>Data Hub for BCRF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Developing data portal for 250 BCRF fun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Held 7 webinars attended by 80 investigators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Developed Data Use and Data Provider agreements</a:t>
            </a:r>
          </a:p>
          <a:p>
            <a:r>
              <a:rPr lang="en-US" sz="1600" dirty="0">
                <a:solidFill>
                  <a:schemeClr val="bg1"/>
                </a:solidFill>
              </a:rPr>
              <a:t>Genomics Education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In collaboration with CRC and Pitt’s Seed Grant to Dr. Fangping Mu taught hands-on workshops on RNA Seq, </a:t>
            </a:r>
            <a:r>
              <a:rPr lang="en-US" sz="1400" dirty="0" err="1">
                <a:solidFill>
                  <a:schemeClr val="bg1"/>
                </a:solidFill>
              </a:rPr>
              <a:t>scRNA</a:t>
            </a:r>
            <a:r>
              <a:rPr lang="en-US" sz="1400" dirty="0">
                <a:solidFill>
                  <a:schemeClr val="bg1"/>
                </a:solidFill>
              </a:rPr>
              <a:t> Seq, metagenomics and Best Practices for Rigor and Reproducibility in bioinformatics 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5ED606-0D90-4F03-AB43-0D07B1732332}"/>
</file>

<file path=customXml/itemProps2.xml><?xml version="1.0" encoding="utf-8"?>
<ds:datastoreItem xmlns:ds="http://schemas.openxmlformats.org/officeDocument/2006/customXml" ds:itemID="{B8D72042-DB52-4FE2-88A3-3FA2DBDA2B24}"/>
</file>

<file path=customXml/itemProps3.xml><?xml version="1.0" encoding="utf-8"?>
<ds:datastoreItem xmlns:ds="http://schemas.openxmlformats.org/officeDocument/2006/customXml" ds:itemID="{9BAD86CC-1F45-443B-BACB-F22D15E528E3}"/>
</file>

<file path=docMetadata/LabelInfo.xml><?xml version="1.0" encoding="utf-8"?>
<clbl:labelList xmlns:clbl="http://schemas.microsoft.com/office/2020/mipLabelMetadata">
  <clbl:label id="{9ef9f489-e0a0-4eeb-87cc-3a526112fd0d}" enabled="0" method="" siteId="{9ef9f489-e0a0-4eeb-87cc-3a526112fd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181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Impactful Innovation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Lorrie A. Ogden</cp:lastModifiedBy>
  <cp:revision>68</cp:revision>
  <cp:lastPrinted>2019-07-18T13:58:01Z</cp:lastPrinted>
  <dcterms:created xsi:type="dcterms:W3CDTF">2019-07-18T12:44:10Z</dcterms:created>
  <dcterms:modified xsi:type="dcterms:W3CDTF">2024-01-11T19:27:43Z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