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Masters/slideMaster1.xml" ContentType="application/vnd.openxmlformats-officedocument.presentationml.slideMaster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handoutMasterIdLst>
    <p:handoutMasterId r:id="rId3"/>
  </p:handoutMasterIdLst>
  <p:sldIdLst>
    <p:sldId id="259" r:id="rId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C8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83"/>
    <p:restoredTop sz="94694"/>
  </p:normalViewPr>
  <p:slideViewPr>
    <p:cSldViewPr snapToGrid="0" snapToObjects="1">
      <p:cViewPr varScale="1">
        <p:scale>
          <a:sx n="130" d="100"/>
          <a:sy n="130" d="100"/>
        </p:scale>
        <p:origin x="184" y="9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52C9C9F-45B0-CF48-8065-55FECDAF788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E1D255-3D8B-5847-8573-45ED078D958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EB294F-7AA8-0C48-883B-228BCD4E5DD5}" type="datetimeFigureOut">
              <a:rPr lang="en-US" smtClean="0"/>
              <a:t>1/16/24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B79B95-97E5-7B43-99CF-A518ECF3D8A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CDE643-2E3B-2C4C-9046-6CF71939631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7BBA79-B11D-9E47-B16A-594C9D24D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313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24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861F0AD-32E4-7248-AD55-7F85DBB96E9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6380" y="4510795"/>
            <a:ext cx="1377729" cy="688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39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990" y="387178"/>
            <a:ext cx="3141029" cy="1155872"/>
          </a:xfrm>
        </p:spPr>
        <p:txBody>
          <a:bodyPr anchor="t" anchorCtr="0"/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7990" y="1543050"/>
            <a:ext cx="3141029" cy="2858691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C0BA991-80B8-1345-97A6-181C5E16478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6380" y="4510795"/>
            <a:ext cx="1377729" cy="688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4965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989" y="390152"/>
            <a:ext cx="3141029" cy="1262964"/>
          </a:xfrm>
        </p:spPr>
        <p:txBody>
          <a:bodyPr anchor="t" anchorCtr="0"/>
          <a:lstStyle>
            <a:lvl1pPr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7989" y="1543050"/>
            <a:ext cx="3141030" cy="2858691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DC5A1D5-8200-3F47-A816-45C48D3759D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8860" y="4677511"/>
            <a:ext cx="1152767" cy="355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58816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3C19F0C-2525-F24C-A176-9016BC47CDE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6380" y="4510795"/>
            <a:ext cx="1377729" cy="688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8240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424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3551B1E-06E3-D748-9A57-FBC7672BE2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8860" y="4677511"/>
            <a:ext cx="1152767" cy="355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2394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2E5FDE3-7EB8-C443-93C7-AA64149B22D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6380" y="4510795"/>
            <a:ext cx="1377729" cy="688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58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87178"/>
            <a:ext cx="7886700" cy="8808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8A21C36-4369-1741-AA83-82725D07338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8860" y="4677511"/>
            <a:ext cx="1152767" cy="355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811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A344E40-6F7A-5541-9DAA-B311B0F3BEE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6380" y="4510795"/>
            <a:ext cx="1377729" cy="688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78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1B907B2-B125-B640-917E-06D52FB40D0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6380" y="4510795"/>
            <a:ext cx="1377729" cy="688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0353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16E9A0B-9D3C-B04B-B855-F14C8425689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6380" y="4510795"/>
            <a:ext cx="1377729" cy="688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6729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B1E0248-2B7B-5D4A-A26B-F79E81D6DB2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934070"/>
            <a:ext cx="7886700" cy="883968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57220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AF74D26-B3E9-5846-BF9C-66B2674F2C1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6380" y="4510795"/>
            <a:ext cx="1377729" cy="688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800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84048"/>
            <a:ext cx="7886700" cy="88396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743914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73" r:id="rId2"/>
    <p:sldLayoutId id="2147483662" r:id="rId3"/>
    <p:sldLayoutId id="214748367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3C3E2-54D7-554A-BB87-84589E0A3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Department of Biomedical Informatics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DDBBC41-51DB-3E49-99E7-85A0564238C0}"/>
              </a:ext>
            </a:extLst>
          </p:cNvPr>
          <p:cNvSpPr/>
          <p:nvPr/>
        </p:nvSpPr>
        <p:spPr>
          <a:xfrm>
            <a:off x="3982066" y="4756322"/>
            <a:ext cx="50727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457200" algn="r"/>
            <a:r>
              <a:rPr lang="en-US" sz="900" dirty="0">
                <a:solidFill>
                  <a:schemeClr val="accent1"/>
                </a:solidFill>
              </a:rPr>
              <a:t>De Wolfe, T. &amp; Wright, E. Multi-factorial examination of amplicon sequencing workflows from sample preparation to bioinformatic analysis. </a:t>
            </a:r>
            <a:r>
              <a:rPr lang="en-US" sz="900" i="1" dirty="0">
                <a:solidFill>
                  <a:schemeClr val="accent1"/>
                </a:solidFill>
              </a:rPr>
              <a:t>BMC Microbiology</a:t>
            </a:r>
            <a:r>
              <a:rPr lang="en-US" sz="900" dirty="0">
                <a:solidFill>
                  <a:schemeClr val="accent1"/>
                </a:solidFill>
              </a:rPr>
              <a:t>. 2023.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ECD89F1-3AB5-AA41-9ACE-B1BBE1F190E3}"/>
              </a:ext>
            </a:extLst>
          </p:cNvPr>
          <p:cNvSpPr/>
          <p:nvPr/>
        </p:nvSpPr>
        <p:spPr>
          <a:xfrm>
            <a:off x="4833257" y="3526971"/>
            <a:ext cx="566057" cy="83457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CCB3B8-82C7-004F-A08A-14FF61550B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69219"/>
            <a:ext cx="4487634" cy="3263504"/>
          </a:xfrm>
        </p:spPr>
        <p:txBody>
          <a:bodyPr/>
          <a:lstStyle/>
          <a:p>
            <a:r>
              <a:rPr lang="en-US" dirty="0"/>
              <a:t>Comparison of microbiome workflows reveals critical experimental and bioinformatics factors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4658287-8B71-C440-A307-552E3AD5B9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16284" y="1066437"/>
            <a:ext cx="3596749" cy="3492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73230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Forge Ahead Palette">
      <a:dk1>
        <a:srgbClr val="003493"/>
      </a:dk1>
      <a:lt1>
        <a:srgbClr val="FFFFFF"/>
      </a:lt1>
      <a:dk2>
        <a:srgbClr val="00205B"/>
      </a:dk2>
      <a:lt2>
        <a:srgbClr val="FFB71B"/>
      </a:lt2>
      <a:accent1>
        <a:srgbClr val="B48400"/>
      </a:accent1>
      <a:accent2>
        <a:srgbClr val="49C1E0"/>
      </a:accent2>
      <a:accent3>
        <a:srgbClr val="96989A"/>
      </a:accent3>
      <a:accent4>
        <a:srgbClr val="000000"/>
      </a:accent4>
      <a:accent5>
        <a:srgbClr val="DB5729"/>
      </a:accent5>
      <a:accent6>
        <a:srgbClr val="008163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3D0DC958FBEEE48836E062EF598A96D" ma:contentTypeVersion="6" ma:contentTypeDescription="Create a new document." ma:contentTypeScope="" ma:versionID="9148b4b5e0fa88318cca793ec4b24004">
  <xsd:schema xmlns:xsd="http://www.w3.org/2001/XMLSchema" xmlns:xs="http://www.w3.org/2001/XMLSchema" xmlns:p="http://schemas.microsoft.com/office/2006/metadata/properties" xmlns:ns2="30577b95-eb91-4f16-9434-7f8d99b86dbd" xmlns:ns3="9945de61-050f-4a31-adbb-2cf301d783f2" targetNamespace="http://schemas.microsoft.com/office/2006/metadata/properties" ma:root="true" ma:fieldsID="f7637506841938321eb59714a7d9a011" ns2:_="" ns3:_="">
    <xsd:import namespace="30577b95-eb91-4f16-9434-7f8d99b86dbd"/>
    <xsd:import namespace="9945de61-050f-4a31-adbb-2cf301d783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577b95-eb91-4f16-9434-7f8d99b86db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45de61-050f-4a31-adbb-2cf301d783f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624D6E0-41BC-42F5-818E-CDF9A3BC055C}"/>
</file>

<file path=customXml/itemProps2.xml><?xml version="1.0" encoding="utf-8"?>
<ds:datastoreItem xmlns:ds="http://schemas.openxmlformats.org/officeDocument/2006/customXml" ds:itemID="{AF4DD84F-8BD5-422E-9563-1CCE9A4EDBD1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373</TotalTime>
  <Words>42</Words>
  <Application>Microsoft Macintosh PowerPoint</Application>
  <PresentationFormat>On-screen Show (16:9)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Black</vt:lpstr>
      <vt:lpstr>Calibri</vt:lpstr>
      <vt:lpstr>Office Theme</vt:lpstr>
      <vt:lpstr>Department of Biomedical Informatics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Dudley, Jane</dc:creator>
  <cp:lastModifiedBy>Erik Wright</cp:lastModifiedBy>
  <cp:revision>67</cp:revision>
  <cp:lastPrinted>2019-07-18T13:58:01Z</cp:lastPrinted>
  <dcterms:created xsi:type="dcterms:W3CDTF">2019-07-18T12:44:10Z</dcterms:created>
  <dcterms:modified xsi:type="dcterms:W3CDTF">2024-01-16T16:47:49Z</dcterms:modified>
</cp:coreProperties>
</file>