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3"/>
  </p:handoutMasterIdLst>
  <p:sldIdLst>
    <p:sldId id="259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C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83"/>
    <p:restoredTop sz="94694"/>
  </p:normalViewPr>
  <p:slideViewPr>
    <p:cSldViewPr snapToGrid="0" snapToObjects="1">
      <p:cViewPr varScale="1">
        <p:scale>
          <a:sx n="130" d="100"/>
          <a:sy n="130" d="100"/>
        </p:scale>
        <p:origin x="184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2C9C9F-45B0-CF48-8065-55FECDAF78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1D255-3D8B-5847-8573-45ED078D95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294F-7AA8-0C48-883B-228BCD4E5DD5}" type="datetimeFigureOut">
              <a:rPr lang="en-US" smtClean="0"/>
              <a:t>1/16/24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9B95-97E5-7B43-99CF-A518ECF3D8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DE643-2E3B-2C4C-9046-6CF7193963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BA79-B11D-9E47-B16A-594C9D24D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13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61F0AD-32E4-7248-AD55-7F85DBB96E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90" y="387178"/>
            <a:ext cx="3141029" cy="1155872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90" y="1543050"/>
            <a:ext cx="3141029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0BA991-80B8-1345-97A6-181C5E1647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6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89" y="390152"/>
            <a:ext cx="3141029" cy="1262964"/>
          </a:xfrm>
        </p:spPr>
        <p:txBody>
          <a:bodyPr anchor="t" anchorCtr="0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89" y="1543050"/>
            <a:ext cx="3141030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C5A1D5-8200-3F47-A816-45C48D3759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81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C19F0C-2525-F24C-A176-9016BC47CD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4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2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551B1E-06E3-D748-9A57-FBC7672BE2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9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E5FDE3-7EB8-C443-93C7-AA64149B22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178"/>
            <a:ext cx="7886700" cy="8808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8A21C36-4369-1741-AA83-82725D0733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344E40-6F7A-5541-9DAA-B311B0F3BE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B907B2-B125-B640-917E-06D52FB40D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5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6E9A0B-9D3C-B04B-B855-F14C842568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2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1E0248-2B7B-5D4A-A26B-F79E81D6DB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34070"/>
            <a:ext cx="7886700" cy="88396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722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F74D26-B3E9-5846-BF9C-66B2674F2C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0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84048"/>
            <a:ext cx="7886700" cy="8839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4391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7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Department of Biomedical Informatics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DBBC41-51DB-3E49-99E7-85A0564238C0}"/>
              </a:ext>
            </a:extLst>
          </p:cNvPr>
          <p:cNvSpPr/>
          <p:nvPr/>
        </p:nvSpPr>
        <p:spPr>
          <a:xfrm>
            <a:off x="3982066" y="4756322"/>
            <a:ext cx="50727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 algn="r"/>
            <a:r>
              <a:rPr lang="en-US" sz="900" dirty="0">
                <a:solidFill>
                  <a:schemeClr val="accent1"/>
                </a:solidFill>
              </a:rPr>
              <a:t>De Wolfe, T. &amp; Wright, E. Multi-factorial examination of amplicon sequencing workflows from sample preparation to bioinformatic analysis. </a:t>
            </a:r>
            <a:r>
              <a:rPr lang="en-US" sz="900" i="1" dirty="0">
                <a:solidFill>
                  <a:schemeClr val="accent1"/>
                </a:solidFill>
              </a:rPr>
              <a:t>BMC Microbiology</a:t>
            </a:r>
            <a:r>
              <a:rPr lang="en-US" sz="900" dirty="0">
                <a:solidFill>
                  <a:schemeClr val="accent1"/>
                </a:solidFill>
              </a:rPr>
              <a:t>. 2023.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CD89F1-3AB5-AA41-9ACE-B1BBE1F190E3}"/>
              </a:ext>
            </a:extLst>
          </p:cNvPr>
          <p:cNvSpPr/>
          <p:nvPr/>
        </p:nvSpPr>
        <p:spPr>
          <a:xfrm>
            <a:off x="4833257" y="3526971"/>
            <a:ext cx="566057" cy="83457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9"/>
            <a:ext cx="4487634" cy="3263504"/>
          </a:xfrm>
        </p:spPr>
        <p:txBody>
          <a:bodyPr/>
          <a:lstStyle/>
          <a:p>
            <a:r>
              <a:rPr lang="en-US" dirty="0"/>
              <a:t>Comparison of microbiome workflows reveals critical experimental and bioinformatics factors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658287-8B71-C440-A307-552E3AD5B9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6284" y="1066437"/>
            <a:ext cx="3596749" cy="349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323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0DC958FBEEE48836E062EF598A96D" ma:contentTypeVersion="6" ma:contentTypeDescription="Create a new document." ma:contentTypeScope="" ma:versionID="9148b4b5e0fa88318cca793ec4b24004">
  <xsd:schema xmlns:xsd="http://www.w3.org/2001/XMLSchema" xmlns:xs="http://www.w3.org/2001/XMLSchema" xmlns:p="http://schemas.microsoft.com/office/2006/metadata/properties" xmlns:ns2="30577b95-eb91-4f16-9434-7f8d99b86dbd" xmlns:ns3="9945de61-050f-4a31-adbb-2cf301d783f2" targetNamespace="http://schemas.microsoft.com/office/2006/metadata/properties" ma:root="true" ma:fieldsID="f7637506841938321eb59714a7d9a011" ns2:_="" ns3:_="">
    <xsd:import namespace="30577b95-eb91-4f16-9434-7f8d99b86dbd"/>
    <xsd:import namespace="9945de61-050f-4a31-adbb-2cf301d783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77b95-eb91-4f16-9434-7f8d99b86d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5de61-050f-4a31-adbb-2cf301d783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24D6E0-41BC-42F5-818E-CDF9A3BC055C}"/>
</file>

<file path=customXml/itemProps2.xml><?xml version="1.0" encoding="utf-8"?>
<ds:datastoreItem xmlns:ds="http://schemas.openxmlformats.org/officeDocument/2006/customXml" ds:itemID="{AF4DD84F-8BD5-422E-9563-1CCE9A4EDBD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</TotalTime>
  <Words>42</Words>
  <Application>Microsoft Macintosh PowerPoint</Application>
  <PresentationFormat>On-screen Show (16:9)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Department of Biomedical Informatics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Erik Wright</cp:lastModifiedBy>
  <cp:revision>67</cp:revision>
  <cp:lastPrinted>2019-07-18T13:58:01Z</cp:lastPrinted>
  <dcterms:created xsi:type="dcterms:W3CDTF">2019-07-18T12:44:10Z</dcterms:created>
  <dcterms:modified xsi:type="dcterms:W3CDTF">2024-01-16T16:47:49Z</dcterms:modified>
</cp:coreProperties>
</file>