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15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J. Becich, MD PhD" initials="MJB" lastIdx="6" clrIdx="0"/>
  <p:cmAuthor id="1" name="Greg Cooper" initials="G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C88"/>
    <a:srgbClr val="F9F5BD"/>
    <a:srgbClr val="FFCC00"/>
    <a:srgbClr val="2C4A6E"/>
    <a:srgbClr val="CC9900"/>
    <a:srgbClr val="7DB4F7"/>
    <a:srgbClr val="8386F1"/>
    <a:srgbClr val="5357EB"/>
    <a:srgbClr val="FCFADC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0" autoAdjust="0"/>
    <p:restoredTop sz="76463" autoAdjust="0"/>
  </p:normalViewPr>
  <p:slideViewPr>
    <p:cSldViewPr>
      <p:cViewPr varScale="1">
        <p:scale>
          <a:sx n="76" d="100"/>
          <a:sy n="76" d="100"/>
        </p:scale>
        <p:origin x="16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419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9DB7A006-F503-4049-BFED-EB57192FA5E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1621454B-730B-4973-A156-8353A256C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8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EAA2-C562-2449-870F-3378707E88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21F-5B7A-46C8-B2EA-D7DAEE6D5AE6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F525-EE0D-45F1-A985-9686AD481122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D486-1C62-4718-89F0-37C3CF8CB85F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610F-5B84-48B0-9E3D-97BAAD8C6B21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8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A06F-A620-4E5E-AB3C-CCA19A505FA5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4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2F75-15C2-4D70-B643-3BAEDCB7975A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8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85A-70AE-4ED9-88BA-6D6D39688A10}" type="datetime1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C48-DC60-4308-8156-12F4CFF310A3}" type="datetime1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57DC-90EC-4356-B2E4-B8909328CEE5}" type="datetime1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C3B7-10EB-4442-900A-528992E0FA06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7AF4-A4D1-4866-BFA7-5E972D29F906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BA57-9790-460B-AD13-366BB6E3DB0E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092825"/>
            <a:ext cx="8130209" cy="490855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20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Innovation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 new machine learning method for </a:t>
            </a:r>
            <a:r>
              <a:rPr lang="en-US" sz="2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combining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observational electronic health record data with data from embedded clinical trials to predict individualized treatment outcomes.* 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20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Hypothesis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The combined data will yield better treatment effect estimates than either data source alone.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2000" u="sng" dirty="0">
                <a:ea typeface="Calibri" panose="020F0502020204030204" pitchFamily="34" charset="0"/>
                <a:cs typeface="Arial" panose="020B0604020202020204" pitchFamily="34" charset="0"/>
              </a:rPr>
              <a:t>Application area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Acute respiratory failure (ARF) is a major public health problem.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2000" u="sng" dirty="0"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If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the hypothesis is confirmed for ARF, this method (and its extensions) for predicting treatment outcomes will support individualized clinical care that is designed to prevent and treat ARF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and many other clinical conditions.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20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Grant support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R01HL164835 (09/2022 – 08/2025)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Collaborators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Chris Seymour (Co-PI), Sofia Triantafillou (Co-I), Derek Angus (Co-I), Aman Mahajan (Co-I), David Huang (Co-I), Mathew Neal (Co-I), Lu Tang (Co-I), </a:t>
            </a:r>
            <a:r>
              <a:rPr lang="en-US" sz="2000" dirty="0"/>
              <a:t>Scott Berry (Consultant), Jason Kennedy (Data Manager), Nandia Lelova (Graduate Student), Dani Lavage (Graduate Student).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8604" y="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300" b="1" dirty="0">
                <a:solidFill>
                  <a:srgbClr val="F4EC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  <a:t>Personalized Prediction of Treatment Effects </a:t>
            </a:r>
            <a:b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  <a:t>Using Data from Both Embedded Clinical Trials and Electronic Health Records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F4EC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22F134-FFB4-FF45-39F7-AA2865C3E879}"/>
              </a:ext>
            </a:extLst>
          </p:cNvPr>
          <p:cNvSpPr txBox="1"/>
          <p:nvPr/>
        </p:nvSpPr>
        <p:spPr>
          <a:xfrm>
            <a:off x="482600" y="6014075"/>
            <a:ext cx="8006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Triantafillou S, Jabbari F, Cooper GF. Learning Treatment Effects from Observational and Experimental Data. 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In: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Proceedings of the International Conference on Artificial Intelligence and Statistics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(2023).</a:t>
            </a:r>
          </a:p>
        </p:txBody>
      </p:sp>
    </p:spTree>
    <p:extLst>
      <p:ext uri="{BB962C8B-B14F-4D97-AF65-F5344CB8AC3E}">
        <p14:creationId xmlns:p14="http://schemas.microsoft.com/office/powerpoint/2010/main" val="2306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B60D34-E1DB-49F0-B249-814C7C809505}"/>
</file>

<file path=customXml/itemProps2.xml><?xml version="1.0" encoding="utf-8"?>
<ds:datastoreItem xmlns:ds="http://schemas.openxmlformats.org/officeDocument/2006/customXml" ds:itemID="{1F881CD4-F887-413E-9F5D-466A6CB937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18401</TotalTime>
  <Words>221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ArialUnicodeMS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gfc</dc:creator>
  <cp:lastModifiedBy>Cooper, Greg</cp:lastModifiedBy>
  <cp:revision>1078</cp:revision>
  <cp:lastPrinted>2015-07-30T17:50:56Z</cp:lastPrinted>
  <dcterms:created xsi:type="dcterms:W3CDTF">2013-09-07T00:25:04Z</dcterms:created>
  <dcterms:modified xsi:type="dcterms:W3CDTF">2024-01-12T04:00:04Z</dcterms:modified>
</cp:coreProperties>
</file>