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handoutMasterIdLst>
    <p:handoutMasterId r:id="rId6"/>
  </p:handoutMasterIdLst>
  <p:sldIdLst>
    <p:sldId id="26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9"/>
    <p:restoredTop sz="94694"/>
  </p:normalViewPr>
  <p:slideViewPr>
    <p:cSldViewPr snapToGrid="0" snapToObjects="1">
      <p:cViewPr varScale="1">
        <p:scale>
          <a:sx n="171" d="100"/>
          <a:sy n="171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1543050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0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i.org/10.1200/CCI.23.00156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C4EA0B-4439-15BE-DF0F-BF248171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8999"/>
            <a:ext cx="7886700" cy="880838"/>
          </a:xfrm>
        </p:spPr>
        <p:txBody>
          <a:bodyPr/>
          <a:lstStyle/>
          <a:p>
            <a:pPr algn="l"/>
            <a:r>
              <a:rPr lang="en-US" sz="2400" b="1" i="0" dirty="0">
                <a:solidFill>
                  <a:srgbClr val="0B0B0B"/>
                </a:solidFill>
                <a:effectLst/>
                <a:latin typeface="-apple-system"/>
              </a:rPr>
              <a:t>DeepPhe-CR: Natural Language Processing Software Services for Cancer Registrar Case Abstraction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174BD6-726B-80DE-14FE-D1E8884DCDE1}"/>
              </a:ext>
            </a:extLst>
          </p:cNvPr>
          <p:cNvSpPr txBox="1"/>
          <p:nvPr/>
        </p:nvSpPr>
        <p:spPr>
          <a:xfrm>
            <a:off x="628650" y="1076528"/>
            <a:ext cx="7886700" cy="469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Hochheiser H, </a:t>
            </a:r>
            <a:r>
              <a:rPr lang="fi-FI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Finan</a:t>
            </a:r>
            <a:r>
              <a:rPr lang="fi-FI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S, Yuan Z, </a:t>
            </a:r>
            <a:r>
              <a:rPr lang="fi-FI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Durbin</a:t>
            </a:r>
            <a:r>
              <a:rPr lang="fi-FI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EB, </a:t>
            </a:r>
            <a:r>
              <a:rPr lang="fi-FI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Jeong</a:t>
            </a:r>
            <a:r>
              <a:rPr lang="fi-FI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JC, </a:t>
            </a:r>
            <a:r>
              <a:rPr lang="fi-FI" sz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Hands</a:t>
            </a:r>
            <a:r>
              <a:rPr lang="fi-FI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I, </a:t>
            </a:r>
            <a:r>
              <a:rPr lang="fi-FI" sz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Rust</a:t>
            </a:r>
            <a:r>
              <a:rPr lang="fi-FI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D, </a:t>
            </a:r>
            <a:r>
              <a:rPr lang="fi-FI" sz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Kavuluru</a:t>
            </a:r>
            <a:r>
              <a:rPr lang="fi-FI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R, </a:t>
            </a:r>
            <a:r>
              <a:rPr lang="fi-FI" sz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Wu</a:t>
            </a:r>
            <a:r>
              <a:rPr lang="fi-FI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XC, Warner JL, </a:t>
            </a:r>
            <a:r>
              <a:rPr lang="fi-FI" sz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Savova</a:t>
            </a:r>
            <a:r>
              <a:rPr lang="fi-FI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G. </a:t>
            </a:r>
          </a:p>
          <a:p>
            <a:pPr marR="0" lvl="0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JCO </a:t>
            </a:r>
            <a:r>
              <a:rPr lang="fi-FI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Clinical</a:t>
            </a:r>
            <a:r>
              <a:rPr lang="fi-FI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Care </a:t>
            </a:r>
            <a:r>
              <a:rPr lang="fi-FI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Informatics</a:t>
            </a:r>
            <a:r>
              <a:rPr lang="fi-FI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7</a:t>
            </a:r>
            <a:r>
              <a:rPr lang="fi-FI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(7). </a:t>
            </a:r>
            <a:r>
              <a:rPr lang="en-US" sz="1200" b="0" i="0" u="sng" dirty="0">
                <a:effectLst/>
                <a:latin typeface="-apple-system"/>
                <a:hlinkClick r:id="rId2"/>
              </a:rPr>
              <a:t>https://doi.org/10.1200/CCI.23.00156</a:t>
            </a:r>
            <a:endParaRPr lang="en-US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001730-2126-385C-D9AE-9CF4B0EB5737}"/>
              </a:ext>
            </a:extLst>
          </p:cNvPr>
          <p:cNvSpPr txBox="1"/>
          <p:nvPr/>
        </p:nvSpPr>
        <p:spPr>
          <a:xfrm>
            <a:off x="628650" y="768751"/>
            <a:ext cx="75524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</a:rPr>
              <a:t>Harry Hochheiser, Associate Professor, University of Pittsburgh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132E1-4434-CE76-4BDC-A19E01B00347}"/>
              </a:ext>
            </a:extLst>
          </p:cNvPr>
          <p:cNvSpPr txBox="1"/>
          <p:nvPr/>
        </p:nvSpPr>
        <p:spPr>
          <a:xfrm>
            <a:off x="224725" y="1622258"/>
            <a:ext cx="491296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  <a:effectLst/>
              </a:rPr>
              <a:t>Manual extraction of case details from patient records for cancer surveillance is a resource-intensive task. Natural Language Processing (NLP) techniques have been proposed for automating the identification of key details in clinical notes. 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-apple-system"/>
              </a:rPr>
              <a:t>We used cancer registry manual abstraction processes to guide the design of DeepPhe-CR, a web-based NLP service API. The coding of key variables was performed through NLP methods validated using established workflows. A container-based implementation of the NLP methods and the supporting infrastructure was developed. An initial usability study with data registrars provided early validation of the feasibility of the DeepPhe-CR tools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-apple-system"/>
              </a:rPr>
              <a:t>.</a:t>
            </a:r>
            <a:br>
              <a:rPr lang="en-US" sz="800" dirty="0"/>
            </a:br>
            <a:r>
              <a:rPr lang="en-US" sz="1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Funding</a:t>
            </a:r>
            <a:r>
              <a:rPr lang="en-US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UH3CA243120 Natural Language Processing Platform for Cancer Surveillance </a:t>
            </a:r>
            <a:r>
              <a:rPr lang="en-US" sz="1200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(MPI)</a:t>
            </a:r>
            <a:endParaRPr lang="en-US" sz="12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D9626A76-638D-740F-F5D5-22C57720D92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9920" y="1622258"/>
            <a:ext cx="3702127" cy="252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09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6" ma:contentTypeDescription="Create a new document." ma:contentTypeScope="" ma:versionID="9148b4b5e0fa88318cca793ec4b24004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f7637506841938321eb59714a7d9a011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FEC8BA-D789-42BA-B5F0-34C3B495C26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A9B063-7D74-4266-B015-DE2BD95036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E9A332-3D0D-43F7-8427-75BF43E3F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577b95-eb91-4f16-9434-7f8d99b86dbd"/>
    <ds:schemaRef ds:uri="9945de61-050f-4a31-adbb-2cf301d783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</TotalTime>
  <Words>191</Words>
  <Application>Microsoft Macintosh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Arial Black</vt:lpstr>
      <vt:lpstr>Calibri</vt:lpstr>
      <vt:lpstr>Office Theme</vt:lpstr>
      <vt:lpstr>DeepPhe-CR: Natural Language Processing Software Services for Cancer Registrar Case Abstraction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Silverstein, Jonathan</cp:lastModifiedBy>
  <cp:revision>86</cp:revision>
  <cp:lastPrinted>2019-07-18T13:58:01Z</cp:lastPrinted>
  <dcterms:created xsi:type="dcterms:W3CDTF">2019-07-18T12:44:10Z</dcterms:created>
  <dcterms:modified xsi:type="dcterms:W3CDTF">2024-02-09T12:20:35Z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