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B8C04-3368-E543-8E7F-F2CAE078940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F80B-2172-EE46-9ECD-5290145C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9" y="120461"/>
            <a:ext cx="7886700" cy="458821"/>
          </a:xfrm>
        </p:spPr>
        <p:txBody>
          <a:bodyPr/>
          <a:lstStyle/>
          <a:p>
            <a:r>
              <a:rPr lang="en-US" sz="2400" dirty="0"/>
              <a:t>Department of Biomedical Informatics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62" y="576370"/>
            <a:ext cx="4022211" cy="3824507"/>
          </a:xfrm>
        </p:spPr>
        <p:txBody>
          <a:bodyPr/>
          <a:lstStyle/>
          <a:p>
            <a:r>
              <a:rPr lang="en-US" sz="1200" dirty="0"/>
              <a:t>We developed a topic </a:t>
            </a:r>
            <a:r>
              <a:rPr lang="en-US" sz="1200"/>
              <a:t>modeling method </a:t>
            </a:r>
            <a:r>
              <a:rPr lang="en-US" sz="1200" dirty="0"/>
              <a:t>to learn nested tree-structured gene expression modules (GEMs) that reflect cellular functions and transcriptomic processes of a specific cell type in the tumor microenvironment of colorectal cancer. </a:t>
            </a:r>
          </a:p>
          <a:p>
            <a:r>
              <a:rPr lang="en-US" sz="1200" dirty="0"/>
              <a:t>GEMs could be used as new representations of cellular states to deconvolute bulk RNA-seq data and spatial transcriptomics. </a:t>
            </a:r>
          </a:p>
          <a:p>
            <a:r>
              <a:rPr lang="en-US" sz="1200" dirty="0"/>
              <a:t>By incorporating the biological knowledge of ligand-receptor interactions into the causal discovery, our model successfully learnt the intercellular interactions among cell types (T, B, Myeloid, Stromal, and Epithelial cells). </a:t>
            </a:r>
          </a:p>
          <a:p>
            <a:r>
              <a:rPr lang="en-US" sz="1200" dirty="0"/>
              <a:t>We further validated the inferred cell-cell communication using spatial transcriptomics, which measured all the gene activity in a tissue and mapped where the activity was occurring. </a:t>
            </a:r>
          </a:p>
          <a:p>
            <a:r>
              <a:rPr lang="en-US" sz="1200" dirty="0"/>
              <a:t>We successfully identified GEMs involved in the ligand-receptor signaling, which could be used as novel biomarker for therapies such as anti-PD-1 immunotherapy.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63897-EED5-1D90-05DD-9BFC9331BBBE}"/>
              </a:ext>
            </a:extLst>
          </p:cNvPr>
          <p:cNvSpPr/>
          <p:nvPr/>
        </p:nvSpPr>
        <p:spPr>
          <a:xfrm>
            <a:off x="1355774" y="4625988"/>
            <a:ext cx="778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7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H., Lu, X., Lu, B. and </a:t>
            </a:r>
            <a:r>
              <a:rPr lang="en-US" sz="7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L. </a:t>
            </a:r>
            <a:r>
              <a:rPr lang="en-US" sz="7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(2023) </a:t>
            </a:r>
            <a:r>
              <a:rPr lang="en-US" sz="7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scGEM</a:t>
            </a:r>
            <a:r>
              <a:rPr lang="en-US" sz="7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Unveiling the Nested Tree-Structured Gene Co-Expressing Modules in Single Cell Transcriptome Data. </a:t>
            </a:r>
            <a:r>
              <a:rPr lang="en-US" sz="7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Cancers</a:t>
            </a:r>
            <a:r>
              <a:rPr lang="en-US" sz="7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7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US" sz="7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 p.4277.</a:t>
            </a:r>
            <a:endParaRPr lang="en-US" sz="7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7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7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7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Zhang, H., et al (2023) Deconvoluting single-cell transcriptomics reveals cellular programs regulated by cell-cell communication in colorectal cancer. Under submission.  </a:t>
            </a:r>
          </a:p>
          <a:p>
            <a:r>
              <a:rPr lang="en-US" sz="7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Chen, X.*, </a:t>
            </a:r>
            <a:r>
              <a:rPr lang="en-US" sz="700" b="1" dirty="0">
                <a:solidFill>
                  <a:srgbClr val="222222"/>
                </a:solidFill>
                <a:latin typeface="Arial" panose="020B0604020202020204" pitchFamily="34" charset="0"/>
              </a:rPr>
              <a:t>Chen, L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.*, et al (2022) An individualized causal framework for learning intercellular communication networks that define microenvironments of individual tumors. PLOS Computational Biology, 18(12), p.e1010761.</a:t>
            </a:r>
          </a:p>
        </p:txBody>
      </p:sp>
      <p:pic>
        <p:nvPicPr>
          <p:cNvPr id="11" name="Picture 10" descr="A poster of a diagram&#10;&#10;Description automatically generated">
            <a:extLst>
              <a:ext uri="{FF2B5EF4-FFF2-40B4-BE49-F238E27FC236}">
                <a16:creationId xmlns:a16="http://schemas.microsoft.com/office/drawing/2014/main" id="{6E7AFC73-F93E-A10D-B8EF-608B52D4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4700129" y="463683"/>
            <a:ext cx="3665849" cy="4162305"/>
          </a:xfrm>
          <a:prstGeom prst="rect">
            <a:avLst/>
          </a:prstGeom>
        </p:spPr>
      </p:pic>
      <p:pic>
        <p:nvPicPr>
          <p:cNvPr id="12" name="Picture 101">
            <a:extLst>
              <a:ext uri="{FF2B5EF4-FFF2-40B4-BE49-F238E27FC236}">
                <a16:creationId xmlns:a16="http://schemas.microsoft.com/office/drawing/2014/main" id="{6B0652BA-7CFB-954B-B5F6-6550D882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57" y="0"/>
            <a:ext cx="699943" cy="69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6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732B55-C10F-4DEC-96FB-46C125099BB4}"/>
</file>

<file path=customXml/itemProps2.xml><?xml version="1.0" encoding="utf-8"?>
<ds:datastoreItem xmlns:ds="http://schemas.openxmlformats.org/officeDocument/2006/customXml" ds:itemID="{FCF65120-F368-4D4B-9E81-8D1F12914A6E}"/>
</file>

<file path=customXml/itemProps3.xml><?xml version="1.0" encoding="utf-8"?>
<ds:datastoreItem xmlns:ds="http://schemas.openxmlformats.org/officeDocument/2006/customXml" ds:itemID="{705D6A2E-8F76-4B47-A4EE-6CA06B08E2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265</Words>
  <Application>Microsoft Macintosh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Department of Biomedical Informatics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Chen, Lujia</cp:lastModifiedBy>
  <cp:revision>111</cp:revision>
  <cp:lastPrinted>2019-07-18T13:58:01Z</cp:lastPrinted>
  <dcterms:created xsi:type="dcterms:W3CDTF">2019-07-18T12:44:10Z</dcterms:created>
  <dcterms:modified xsi:type="dcterms:W3CDTF">2023-11-09T18:23:49Z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