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695E0-854C-4AA7-89A0-DA6F64A8F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05F43-DCC7-490C-62C1-39781AAE5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7E5ED-D69B-AB4E-3C18-4BA4A098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323D9-6F0E-284D-B149-0D2EF0D14971}" type="datetimeFigureOut">
              <a:rPr lang="en-US" smtClean="0"/>
              <a:t>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DA9D2-6E0E-71D9-6A68-32AFAFBA2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29481-62DA-B2A6-DADD-3756022A7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0A58-0A8F-4043-A18C-6F3AC8A54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74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56F01-BC6E-6EC7-E959-E339B0AC0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3D4186-A0DB-FE3A-7CB3-62B3A4F51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FB248-81AD-AB9E-262C-29943DB2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323D9-6F0E-284D-B149-0D2EF0D14971}" type="datetimeFigureOut">
              <a:rPr lang="en-US" smtClean="0"/>
              <a:t>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F609D-8400-5225-BD35-03F64A9F9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75C63-D374-5D6E-BBD3-936A589ED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0A58-0A8F-4043-A18C-6F3AC8A54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51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A0AE42-E2B5-29A6-E042-DD328E37BB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366FB-646B-0DE5-6B69-FD3A2AD05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044C8-DF1A-0EA2-D809-7C4A2BCC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323D9-6F0E-284D-B149-0D2EF0D14971}" type="datetimeFigureOut">
              <a:rPr lang="en-US" smtClean="0"/>
              <a:t>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16EBF-C2DB-1CFE-FA00-BF6F054C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BA7AB-0E5A-DE65-8BE4-102EE5E64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0A58-0A8F-4043-A18C-6F3AC8A54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9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C6335-FB4E-64FA-AF04-E474635B9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45E40-DDC9-D895-D948-F72570FE8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AFFD2-CBB2-D794-8E7D-0FECF5D6F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323D9-6F0E-284D-B149-0D2EF0D14971}" type="datetimeFigureOut">
              <a:rPr lang="en-US" smtClean="0"/>
              <a:t>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1ECA3-97E2-BB42-D4B0-DADE71E56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F7C6D-6CA6-8F3B-BF05-A8F9A66DB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0A58-0A8F-4043-A18C-6F3AC8A54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4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1303B-D0A7-CCA3-9FCF-605C5D7E9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9F71C-534F-BD57-60AA-D7DBD92E4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8C3DD-8956-222D-9DE6-2C9B7C9D1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323D9-6F0E-284D-B149-0D2EF0D14971}" type="datetimeFigureOut">
              <a:rPr lang="en-US" smtClean="0"/>
              <a:t>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633F9-27F4-339F-4BF8-EAA144172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8D96E-BEC4-E46A-44DF-7E2FC9442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0A58-0A8F-4043-A18C-6F3AC8A54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6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C9560-2EBC-CDBF-7C19-E36489701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A8D8D-84F9-C493-57E7-0319816DE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C76307-14E4-8458-E93F-A1E15D589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9A71D-48E5-1FCF-B578-FBD2A16F9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323D9-6F0E-284D-B149-0D2EF0D14971}" type="datetimeFigureOut">
              <a:rPr lang="en-US" smtClean="0"/>
              <a:t>1/12/24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1305DE-FE8E-EC2C-805C-AEE79C38A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92FCC-68E3-D73A-D4E7-A4CA52248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0A58-0A8F-4043-A18C-6F3AC8A54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8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AE60D-20D4-8ED8-75D8-DA571CB86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D91C3-D16C-78A5-121F-5377BC028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DEAD73-66F6-622A-FE0E-3799FBF98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D294CD-F60E-010B-B66E-7C454596C1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81A91-C7B0-8FF2-51B7-2DDDFBE2DE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8B444F-8A1C-ABD7-7289-D30645D29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323D9-6F0E-284D-B149-0D2EF0D14971}" type="datetimeFigureOut">
              <a:rPr lang="en-US" smtClean="0"/>
              <a:t>1/12/24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8A3202-444D-52C3-3DE5-85FB126EE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EE103D-FF6A-D5B9-7E68-B08F46B7F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0A58-0A8F-4043-A18C-6F3AC8A54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5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9CFFE-42F2-9C49-4CC9-F01E93CB9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5A3570-0D5C-48BE-FDF3-69AB7238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323D9-6F0E-284D-B149-0D2EF0D14971}" type="datetimeFigureOut">
              <a:rPr lang="en-US" smtClean="0"/>
              <a:t>1/12/24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06CC6D-BB48-7F32-6E06-378F6EF77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B13DD9-0B76-C9D7-35E9-245D45E09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0A58-0A8F-4043-A18C-6F3AC8A54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1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E00C50-83F1-023D-78E4-3C00B7221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323D9-6F0E-284D-B149-0D2EF0D14971}" type="datetimeFigureOut">
              <a:rPr lang="en-US" smtClean="0"/>
              <a:t>1/12/24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1655AE-87B4-ED9A-BB61-6FF075575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A5FB8-FBC9-6A96-AFEF-AB1467ED0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0A58-0A8F-4043-A18C-6F3AC8A54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9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C3F53-B87E-EAB0-0626-3F4BFAE08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47CFD-7750-9DA8-BBF4-E7B3181FF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1867B-5AAB-4D96-74FD-5DBBA8C23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9AA8B-7C97-3E95-0EA2-D4F4D1707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323D9-6F0E-284D-B149-0D2EF0D14971}" type="datetimeFigureOut">
              <a:rPr lang="en-US" smtClean="0"/>
              <a:t>1/12/24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EE506-6312-8430-1E68-AB19B8320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FF19EC-C2DF-C4F1-A9AD-45AE09B7E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0A58-0A8F-4043-A18C-6F3AC8A54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63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47BE3-8541-CA9F-F40A-4924FFD5E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3D0560-F42F-2A84-DE3D-27154F3267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AE5D7-EA4E-1BE9-54CD-8D6D93A01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9C883-2766-0274-9C65-BE070718B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323D9-6F0E-284D-B149-0D2EF0D14971}" type="datetimeFigureOut">
              <a:rPr lang="en-US" smtClean="0"/>
              <a:t>1/12/24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E213B6-1C4D-9A2E-62C4-509B6652A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3B336F-7E20-C7E2-41DB-92A505EC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0A58-0A8F-4043-A18C-6F3AC8A54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1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9D99B7-61C6-8206-002F-F885DE925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F0B10-06A5-3CD9-1BB8-35296A79C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097A2-801C-47D0-C192-5D56A91E8A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323D9-6F0E-284D-B149-0D2EF0D14971}" type="datetimeFigureOut">
              <a:rPr lang="en-US" smtClean="0"/>
              <a:t>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54179-D5DF-7773-9500-047F0E415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9DA36-F29E-9449-9F92-341386EE53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30A58-0A8F-4043-A18C-6F3AC8A54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4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in graphic">
            <a:extLst>
              <a:ext uri="{FF2B5EF4-FFF2-40B4-BE49-F238E27FC236}">
                <a16:creationId xmlns:a16="http://schemas.microsoft.com/office/drawing/2014/main" id="{23A417AA-FD92-C2B9-D793-2D0FA5FF4571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314601" y="443394"/>
            <a:ext cx="9562797" cy="4894726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64F8E0-3599-976C-7A4B-30F6FEA53EE3}"/>
              </a:ext>
            </a:extLst>
          </p:cNvPr>
          <p:cNvSpPr txBox="1"/>
          <p:nvPr/>
        </p:nvSpPr>
        <p:spPr>
          <a:xfrm>
            <a:off x="191370" y="5733536"/>
            <a:ext cx="118092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Vascular endothelial profilin-1 drives </a:t>
            </a:r>
            <a:r>
              <a:rPr lang="en-US" dirty="0" err="1"/>
              <a:t>protumorigenic</a:t>
            </a:r>
            <a:r>
              <a:rPr lang="en-US" dirty="0"/>
              <a:t> tumor microenvironment and tumor progression in renal cancer.</a:t>
            </a:r>
          </a:p>
          <a:p>
            <a:r>
              <a:rPr lang="en-US" dirty="0"/>
              <a:t>David </a:t>
            </a:r>
            <a:r>
              <a:rPr lang="en-US" dirty="0" err="1"/>
              <a:t>Gau</a:t>
            </a:r>
            <a:r>
              <a:rPr lang="en-US" dirty="0"/>
              <a:t>, Andrew Daoud, Abigail Allen, Marion Joy, April Sagan, </a:t>
            </a:r>
            <a:r>
              <a:rPr lang="en-US" dirty="0" err="1"/>
              <a:t>Sanghoon</a:t>
            </a:r>
            <a:r>
              <a:rPr lang="en-US" dirty="0"/>
              <a:t> Lee, Peter Lucas, Stefan </a:t>
            </a:r>
            <a:r>
              <a:rPr lang="en-US" dirty="0" err="1"/>
              <a:t>Duensing</a:t>
            </a:r>
            <a:r>
              <a:rPr lang="en-US" dirty="0"/>
              <a:t>, David Boone,</a:t>
            </a:r>
          </a:p>
          <a:p>
            <a:r>
              <a:rPr lang="en-US" dirty="0" err="1"/>
              <a:t>Hatice</a:t>
            </a:r>
            <a:r>
              <a:rPr lang="en-US" dirty="0"/>
              <a:t> </a:t>
            </a:r>
            <a:r>
              <a:rPr lang="en-US" dirty="0" err="1"/>
              <a:t>Osmanbeyoglu</a:t>
            </a:r>
            <a:r>
              <a:rPr lang="en-US" dirty="0"/>
              <a:t>, and </a:t>
            </a:r>
            <a:r>
              <a:rPr lang="en-US" dirty="0" err="1"/>
              <a:t>Partha</a:t>
            </a:r>
            <a:r>
              <a:rPr lang="en-US" dirty="0"/>
              <a:t> Roy. JBC. </a:t>
            </a:r>
            <a:r>
              <a:rPr lang="en-US"/>
              <a:t>2023.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26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6" ma:contentTypeDescription="Create a new document." ma:contentTypeScope="" ma:versionID="9148b4b5e0fa88318cca793ec4b24004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f7637506841938321eb59714a7d9a011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6C73F3-3690-4494-BCD9-5A7ECDD9F87A}"/>
</file>

<file path=customXml/itemProps2.xml><?xml version="1.0" encoding="utf-8"?>
<ds:datastoreItem xmlns:ds="http://schemas.openxmlformats.org/officeDocument/2006/customXml" ds:itemID="{8D357857-FFD2-4BE2-95D8-C720EB369481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52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Boone, David N</dc:creator>
  <cp:lastModifiedBy>Boone, David N</cp:lastModifiedBy>
  <cp:revision>1</cp:revision>
  <dcterms:created xsi:type="dcterms:W3CDTF">2024-01-12T16:20:36Z</dcterms:created>
  <dcterms:modified xsi:type="dcterms:W3CDTF">2024-01-12T16:24:46Z</dcterms:modified>
</cp:coreProperties>
</file>