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"/>
  </p:handout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C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1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8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dran, Uma R" userId="38d3ec34-e07a-4345-a9f4-d54cc19b46fa" providerId="ADAL" clId="{0AAB2240-7F60-4491-8370-91EDC245B185}"/>
    <pc:docChg chg="modSld">
      <pc:chgData name="Chandran, Uma R" userId="38d3ec34-e07a-4345-a9f4-d54cc19b46fa" providerId="ADAL" clId="{0AAB2240-7F60-4491-8370-91EDC245B185}" dt="2022-12-17T19:48:05.832" v="43" actId="114"/>
      <pc:docMkLst>
        <pc:docMk/>
      </pc:docMkLst>
      <pc:sldChg chg="modSp mod">
        <pc:chgData name="Chandran, Uma R" userId="38d3ec34-e07a-4345-a9f4-d54cc19b46fa" providerId="ADAL" clId="{0AAB2240-7F60-4491-8370-91EDC245B185}" dt="2022-12-17T19:48:05.832" v="43" actId="114"/>
        <pc:sldMkLst>
          <pc:docMk/>
          <pc:sldMk cId="3087323099" sldId="259"/>
        </pc:sldMkLst>
        <pc:spChg chg="mod">
          <ac:chgData name="Chandran, Uma R" userId="38d3ec34-e07a-4345-a9f4-d54cc19b46fa" providerId="ADAL" clId="{0AAB2240-7F60-4491-8370-91EDC245B185}" dt="2022-12-17T19:48:05.832" v="43" actId="114"/>
          <ac:spMkLst>
            <pc:docMk/>
            <pc:sldMk cId="3087323099" sldId="259"/>
            <ac:spMk id="3" creationId="{4ECCB3B8-82C7-004F-A08A-14FF61550B3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2C9C9F-45B0-CF48-8065-55FECDAF78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1D255-3D8B-5847-8573-45ED078D95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B294F-7AA8-0C48-883B-228BCD4E5DD5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9B95-97E5-7B43-99CF-A518ECF3D8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DE643-2E3B-2C4C-9046-6CF7193963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BA79-B11D-9E47-B16A-594C9D24D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13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61F0AD-32E4-7248-AD55-7F85DBB96E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90" y="387178"/>
            <a:ext cx="3141029" cy="1155872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90" y="1543050"/>
            <a:ext cx="3141029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0BA991-80B8-1345-97A6-181C5E1647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6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89" y="390152"/>
            <a:ext cx="3141029" cy="1262964"/>
          </a:xfrm>
        </p:spPr>
        <p:txBody>
          <a:bodyPr anchor="t" anchorCtr="0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89" y="1543050"/>
            <a:ext cx="3141030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C5A1D5-8200-3F47-A816-45C48D3759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81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C19F0C-2525-F24C-A176-9016BC47CD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51B1E-06E3-D748-9A57-FBC7672BE2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9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E5FDE3-7EB8-C443-93C7-AA64149B22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87178"/>
            <a:ext cx="7886700" cy="8808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8A21C36-4369-1741-AA83-82725D07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344E40-6F7A-5541-9DAA-B311B0F3BE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B907B2-B125-B640-917E-06D52FB40D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6E9A0B-9D3C-B04B-B855-F14C842568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2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1E0248-2B7B-5D4A-A26B-F79E81D6D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34070"/>
            <a:ext cx="7886700" cy="88396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722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F74D26-B3E9-5846-BF9C-66B2674F2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84048"/>
            <a:ext cx="7886700" cy="8839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4391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Impactful Innovation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850" y="1268016"/>
            <a:ext cx="7886700" cy="3488306"/>
          </a:xfrm>
        </p:spPr>
        <p:txBody>
          <a:bodyPr/>
          <a:lstStyle/>
          <a:p>
            <a:r>
              <a:rPr lang="en-US" sz="1600" dirty="0"/>
              <a:t>Data Coordination Center (DCC) 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Collaboration between DBMI, IPM and PSC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the Breast Cancer Research Foundation (BCRF)’s AURORA – US project on metastatic breast cancer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Consortium members: UNC for RNA Seq (PI: Chuck Perou), Cincinnati Children’s for DNA Seq (PI: Elaine </a:t>
            </a:r>
            <a:r>
              <a:rPr lang="en-US" sz="1400" dirty="0" err="1">
                <a:solidFill>
                  <a:schemeClr val="bg1"/>
                </a:solidFill>
              </a:rPr>
              <a:t>Mardis</a:t>
            </a:r>
            <a:r>
              <a:rPr lang="en-US" sz="1400" dirty="0">
                <a:solidFill>
                  <a:schemeClr val="bg1"/>
                </a:solidFill>
              </a:rPr>
              <a:t>), Van </a:t>
            </a:r>
            <a:r>
              <a:rPr lang="en-US" sz="1400" dirty="0" err="1">
                <a:solidFill>
                  <a:schemeClr val="bg1"/>
                </a:solidFill>
              </a:rPr>
              <a:t>Andel</a:t>
            </a:r>
            <a:r>
              <a:rPr lang="en-US" sz="1400" dirty="0">
                <a:solidFill>
                  <a:schemeClr val="bg1"/>
                </a:solidFill>
              </a:rPr>
              <a:t> for methylation (PI: Peter Laird), Nationwide Children’s for biospecimen repository and University of Pittsburgh and Pittsburgh Supercomputing Center for DCC (PI: Adrian Lee)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Dr. Chandran leads all DCC activities including serving on analysis working group, data integration, data transfers, metadata annotation and data sharing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Data hosted at PSC, visualized and queried through </a:t>
            </a:r>
            <a:r>
              <a:rPr lang="en-US" sz="1400" dirty="0" err="1">
                <a:solidFill>
                  <a:schemeClr val="bg1"/>
                </a:solidFill>
              </a:rPr>
              <a:t>cBIO</a:t>
            </a:r>
            <a:r>
              <a:rPr lang="en-US" sz="1400" dirty="0">
                <a:solidFill>
                  <a:schemeClr val="bg1"/>
                </a:solidFill>
              </a:rPr>
              <a:t> and Aurora Data Portal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Publication in press </a:t>
            </a:r>
            <a:r>
              <a:rPr lang="en-US" sz="1400" i="1" dirty="0">
                <a:solidFill>
                  <a:schemeClr val="bg1"/>
                </a:solidFill>
              </a:rPr>
              <a:t>Nature Cancer</a:t>
            </a:r>
            <a:r>
              <a:rPr lang="en-US" sz="1400" dirty="0">
                <a:solidFill>
                  <a:schemeClr val="bg1"/>
                </a:solidFill>
              </a:rPr>
              <a:t>: </a:t>
            </a:r>
            <a:r>
              <a:rPr lang="en-US" sz="1400" i="1" dirty="0" err="1">
                <a:solidFill>
                  <a:schemeClr val="bg1"/>
                </a:solidFill>
              </a:rPr>
              <a:t>Multiomics</a:t>
            </a:r>
            <a:r>
              <a:rPr lang="en-US" sz="1400" i="1" dirty="0">
                <a:solidFill>
                  <a:schemeClr val="bg1"/>
                </a:solidFill>
              </a:rPr>
              <a:t> in Primary and Metastatic Breast Tumors from the AURORA US Network finds microenvironment and epigenetic drivers of metastasis</a:t>
            </a:r>
          </a:p>
          <a:p>
            <a:r>
              <a:rPr lang="en-US" sz="1600" dirty="0"/>
              <a:t>Data Hub for BCRF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Developing data portal for 250 BCRF funded sites national and international sites</a:t>
            </a:r>
          </a:p>
        </p:txBody>
      </p:sp>
    </p:spTree>
    <p:extLst>
      <p:ext uri="{BB962C8B-B14F-4D97-AF65-F5344CB8AC3E}">
        <p14:creationId xmlns:p14="http://schemas.microsoft.com/office/powerpoint/2010/main" val="308732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4" ma:contentTypeDescription="Create a new document." ma:contentTypeScope="" ma:versionID="3e3b9f50aa54928afd9c930f1664fc3c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275473bc263c880fbc53d5e92ec0a89e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CDD8AE-DE7B-44D8-8A5E-B10EABEDFDAF}"/>
</file>

<file path=customXml/itemProps2.xml><?xml version="1.0" encoding="utf-8"?>
<ds:datastoreItem xmlns:ds="http://schemas.openxmlformats.org/officeDocument/2006/customXml" ds:itemID="{38325235-88B7-43A8-9D99-8B83DE8EE346}"/>
</file>

<file path=customXml/itemProps3.xml><?xml version="1.0" encoding="utf-8"?>
<ds:datastoreItem xmlns:ds="http://schemas.openxmlformats.org/officeDocument/2006/customXml" ds:itemID="{EE3D63B6-1FF8-4294-B04E-D434696392B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167</Words>
  <Application>Microsoft Office PowerPoint</Application>
  <PresentationFormat>On-screen Show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Impactful Innovation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Chandran, Uma R</cp:lastModifiedBy>
  <cp:revision>67</cp:revision>
  <cp:lastPrinted>2019-07-18T13:58:01Z</cp:lastPrinted>
  <dcterms:created xsi:type="dcterms:W3CDTF">2019-07-18T12:44:10Z</dcterms:created>
  <dcterms:modified xsi:type="dcterms:W3CDTF">2022-12-17T19:48:10Z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0x010100E3D0DC958FBEEE48836E062EF598A96D</vt:lpwstr>
  </property>
</Properties>
</file>