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"/>
  </p:handoutMasterIdLst>
  <p:sldIdLst>
    <p:sldId id="259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/>
    <p:restoredTop sz="94694"/>
  </p:normalViewPr>
  <p:slideViewPr>
    <p:cSldViewPr snapToGrid="0" snapToObjects="1">
      <p:cViewPr varScale="1">
        <p:scale>
          <a:sx n="150" d="100"/>
          <a:sy n="150" d="100"/>
        </p:scale>
        <p:origin x="16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Department of Biomedical Informatics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DBBC41-51DB-3E49-99E7-85A0564238C0}"/>
              </a:ext>
            </a:extLst>
          </p:cNvPr>
          <p:cNvSpPr/>
          <p:nvPr/>
        </p:nvSpPr>
        <p:spPr>
          <a:xfrm>
            <a:off x="2243667" y="4868724"/>
            <a:ext cx="67914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r"/>
            <a:r>
              <a:rPr lang="en-US" sz="900" dirty="0">
                <a:solidFill>
                  <a:schemeClr val="accent1"/>
                </a:solidFill>
              </a:rPr>
              <a:t>Wright, E. </a:t>
            </a:r>
            <a:r>
              <a:rPr lang="en-US" sz="900" dirty="0" err="1">
                <a:solidFill>
                  <a:schemeClr val="accent1"/>
                </a:solidFill>
              </a:rPr>
              <a:t>FindNonCoding</a:t>
            </a:r>
            <a:r>
              <a:rPr lang="en-US" sz="900" dirty="0">
                <a:solidFill>
                  <a:schemeClr val="accent1"/>
                </a:solidFill>
              </a:rPr>
              <a:t>: rapid and simple detection of non-coding RNAs in genomes. </a:t>
            </a:r>
            <a:r>
              <a:rPr lang="en-US" sz="900" i="1" dirty="0">
                <a:solidFill>
                  <a:schemeClr val="accent1"/>
                </a:solidFill>
              </a:rPr>
              <a:t>Bioinformatics</a:t>
            </a:r>
            <a:r>
              <a:rPr lang="en-US" sz="900" dirty="0">
                <a:solidFill>
                  <a:schemeClr val="accent1"/>
                </a:solidFill>
              </a:rPr>
              <a:t>. 2022.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048AFC-A2F8-3045-A577-07DA8667D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19" y="1268016"/>
            <a:ext cx="4294084" cy="32635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CD89F1-3AB5-AA41-9ACE-B1BBE1F190E3}"/>
              </a:ext>
            </a:extLst>
          </p:cNvPr>
          <p:cNvSpPr/>
          <p:nvPr/>
        </p:nvSpPr>
        <p:spPr>
          <a:xfrm>
            <a:off x="4833257" y="3526971"/>
            <a:ext cx="566057" cy="8345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487634" cy="3263504"/>
          </a:xfrm>
        </p:spPr>
        <p:txBody>
          <a:bodyPr/>
          <a:lstStyle/>
          <a:p>
            <a:r>
              <a:rPr lang="en-US" dirty="0"/>
              <a:t>Finding non-coding RNAs in genomes is complicated</a:t>
            </a:r>
          </a:p>
          <a:p>
            <a:r>
              <a:rPr lang="en-US" b="1" dirty="0" err="1"/>
              <a:t>FindNoncoding</a:t>
            </a:r>
            <a:r>
              <a:rPr lang="en-US" dirty="0"/>
              <a:t> is a new approach:</a:t>
            </a:r>
          </a:p>
          <a:p>
            <a:pPr lvl="1"/>
            <a:r>
              <a:rPr lang="en-US" dirty="0"/>
              <a:t>Ultra-fast and accurate</a:t>
            </a:r>
          </a:p>
          <a:p>
            <a:pPr lvl="1"/>
            <a:r>
              <a:rPr lang="en-US" dirty="0"/>
              <a:t>Very simple and user friendly</a:t>
            </a:r>
          </a:p>
          <a:p>
            <a:pPr lvl="1"/>
            <a:r>
              <a:rPr lang="en-US" dirty="0"/>
              <a:t>Finds all standard non-coding RNAs</a:t>
            </a:r>
          </a:p>
          <a:p>
            <a:pPr lvl="1"/>
            <a:r>
              <a:rPr lang="en-US" dirty="0"/>
              <a:t>Extensible to new RNAs</a:t>
            </a:r>
          </a:p>
        </p:txBody>
      </p:sp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DC958FBEEE48836E062EF598A96D" ma:contentTypeVersion="4" ma:contentTypeDescription="Create a new document." ma:contentTypeScope="" ma:versionID="3e3b9f50aa54928afd9c930f1664fc3c">
  <xsd:schema xmlns:xsd="http://www.w3.org/2001/XMLSchema" xmlns:xs="http://www.w3.org/2001/XMLSchema" xmlns:p="http://schemas.microsoft.com/office/2006/metadata/properties" xmlns:ns2="30577b95-eb91-4f16-9434-7f8d99b86dbd" xmlns:ns3="9945de61-050f-4a31-adbb-2cf301d783f2" targetNamespace="http://schemas.microsoft.com/office/2006/metadata/properties" ma:root="true" ma:fieldsID="275473bc263c880fbc53d5e92ec0a89e" ns2:_="" ns3:_="">
    <xsd:import namespace="30577b95-eb91-4f16-9434-7f8d99b86dbd"/>
    <xsd:import namespace="9945de61-050f-4a31-adbb-2cf301d78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7b95-eb91-4f16-9434-7f8d99b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de61-050f-4a31-adbb-2cf301d7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715368-5E99-46D8-BFC2-9D44A1E5D616}"/>
</file>

<file path=customXml/itemProps2.xml><?xml version="1.0" encoding="utf-8"?>
<ds:datastoreItem xmlns:ds="http://schemas.openxmlformats.org/officeDocument/2006/customXml" ds:itemID="{0E8D9A37-7681-4356-870E-A46012639CBE}"/>
</file>

<file path=customXml/itemProps3.xml><?xml version="1.0" encoding="utf-8"?>
<ds:datastoreItem xmlns:ds="http://schemas.openxmlformats.org/officeDocument/2006/customXml" ds:itemID="{F2538BE1-0BE5-411E-ABAB-864DE1C676C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54</Words>
  <Application>Microsoft Macintosh PowerPoint</Application>
  <PresentationFormat>On-screen Show (16:9)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Department of Biomedical Informatics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Erik Wright</cp:lastModifiedBy>
  <cp:revision>66</cp:revision>
  <cp:lastPrinted>2019-07-18T13:58:01Z</cp:lastPrinted>
  <dcterms:created xsi:type="dcterms:W3CDTF">2019-07-18T12:44:10Z</dcterms:created>
  <dcterms:modified xsi:type="dcterms:W3CDTF">2022-10-27T21:30:13Z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0x010100E3D0DC958FBEEE48836E062EF598A96D</vt:lpwstr>
  </property>
</Properties>
</file>