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0F7B1-7E5D-48EC-9DA8-DA9DEA6CDB9E}" v="3" dt="2022-11-04T17:55:50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9"/>
    <p:restoredTop sz="75719"/>
  </p:normalViewPr>
  <p:slideViewPr>
    <p:cSldViewPr snapToGrid="0" snapToObjects="1">
      <p:cViewPr varScale="1">
        <p:scale>
          <a:sx n="113" d="100"/>
          <a:sy n="113" d="100"/>
        </p:scale>
        <p:origin x="1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C55E5-6EDD-3849-89AF-C854BFB0541B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B800D-DA5D-8A4E-981F-C4BAE63D3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5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TITLE of Slide</a:t>
            </a:r>
            <a:br>
              <a:rPr lang="en-US" sz="1800" dirty="0"/>
            </a:br>
            <a:r>
              <a:rPr lang="en-US" sz="1200" dirty="0"/>
              <a:t>Your Name &amp; Title and </a:t>
            </a:r>
            <a:r>
              <a:rPr lang="en-US" sz="1200" dirty="0">
                <a:solidFill>
                  <a:srgbClr val="FF0000"/>
                </a:solidFill>
              </a:rPr>
              <a:t>DBMI team members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B800D-DA5D-8A4E-981F-C4BAE63D36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3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0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0" y="1543050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89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89" y="1543050"/>
            <a:ext cx="3141030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293" y="312648"/>
            <a:ext cx="8507577" cy="594581"/>
          </a:xfrm>
        </p:spPr>
        <p:txBody>
          <a:bodyPr/>
          <a:lstStyle/>
          <a:p>
            <a:pPr algn="ctr"/>
            <a:r>
              <a:rPr lang="en-US" sz="2400" dirty="0"/>
              <a:t>Department of Biomedical Informatics – </a:t>
            </a:r>
            <a:br>
              <a:rPr lang="en-US" sz="2400" dirty="0"/>
            </a:br>
            <a:r>
              <a:rPr lang="en-US" sz="2400" dirty="0" err="1"/>
              <a:t>Hatice</a:t>
            </a:r>
            <a:r>
              <a:rPr lang="en-US" sz="2400" dirty="0"/>
              <a:t> </a:t>
            </a:r>
            <a:r>
              <a:rPr lang="en-US" sz="2400" dirty="0" err="1"/>
              <a:t>Osmanbeyoglu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93" y="1097686"/>
            <a:ext cx="4286706" cy="2896453"/>
          </a:xfrm>
        </p:spPr>
        <p:txBody>
          <a:bodyPr/>
          <a:lstStyle/>
          <a:p>
            <a:r>
              <a:rPr lang="en-US" sz="14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We developed a partially interpretable neural network model </a:t>
            </a:r>
            <a:r>
              <a:rPr lang="en-US" sz="1400" b="1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CITRUS</a:t>
            </a:r>
            <a:r>
              <a:rPr lang="en-US" sz="14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(Chromatin-informed Inference of Transcriptional Regulators Using Self-attention mechanism) with encoder-decoder architecture to model the effects of somatic alterations on cellular states and downstream gene expression programs</a:t>
            </a:r>
          </a:p>
          <a:p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W</a:t>
            </a:r>
            <a:r>
              <a:rPr lang="en-US" sz="14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 are now incorporating curated pathway and protein-protein interaction data into </a:t>
            </a:r>
            <a:r>
              <a:rPr lang="en-US" sz="1400" b="1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CITRUS</a:t>
            </a:r>
            <a:r>
              <a:rPr lang="en-US" sz="14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(</a:t>
            </a:r>
            <a:r>
              <a:rPr lang="en-US" sz="1400" dirty="0" err="1">
                <a:solidFill>
                  <a:schemeClr val="accent4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Ramjattun</a:t>
            </a:r>
            <a:r>
              <a:rPr lang="en-US" sz="14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et al., unpublished).</a:t>
            </a:r>
          </a:p>
          <a:p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Collaborators: Xinghua Lu (UPITT), </a:t>
            </a:r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Russell Schwartz (CMU)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2A62CA-6A75-45DC-BB5E-913295C52EA3}"/>
              </a:ext>
            </a:extLst>
          </p:cNvPr>
          <p:cNvSpPr/>
          <p:nvPr/>
        </p:nvSpPr>
        <p:spPr>
          <a:xfrm>
            <a:off x="5478685" y="3899518"/>
            <a:ext cx="33800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NIH/NCI K99/R00 CA207871— PI: </a:t>
            </a:r>
            <a:r>
              <a:rPr lang="en-US" sz="800" dirty="0" err="1">
                <a:solidFill>
                  <a:schemeClr val="accent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Osmanbeyoglu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800" dirty="0">
                <a:solidFill>
                  <a:schemeClr val="accent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Algorithms to link signaling pathways with transcriptional programs for precision medicine) </a:t>
            </a:r>
          </a:p>
          <a:p>
            <a:pPr indent="-457200"/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AD7AD5-EE88-60E9-6950-CF52F0790200}"/>
              </a:ext>
            </a:extLst>
          </p:cNvPr>
          <p:cNvSpPr/>
          <p:nvPr/>
        </p:nvSpPr>
        <p:spPr>
          <a:xfrm>
            <a:off x="427625" y="3874703"/>
            <a:ext cx="4002042" cy="609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100"/>
            </a:pP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Tao Y*, </a:t>
            </a:r>
            <a:r>
              <a:rPr lang="en-US" sz="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 X*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Palmer D, Schwartz R, </a:t>
            </a:r>
            <a:r>
              <a:rPr lang="en-US" sz="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 X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Osmanbeyoglu</a:t>
            </a:r>
            <a:r>
              <a:rPr lang="en-US" sz="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HU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Interpretable deep learning for chromatin-informed inference of transcriptional programs driven by somatic alterations across cancers. </a:t>
            </a:r>
            <a:r>
              <a:rPr lang="en-US" sz="800" b="1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Nucleic Acids Res.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2022. </a:t>
            </a:r>
            <a:r>
              <a:rPr lang="en-US" sz="800" dirty="0" err="1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Epub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2022/10/17. </a:t>
            </a:r>
            <a:r>
              <a:rPr lang="en-US" sz="800" dirty="0" err="1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10.1093/</a:t>
            </a:r>
            <a:r>
              <a:rPr lang="en-US" sz="800" dirty="0" err="1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nar</a:t>
            </a:r>
            <a:r>
              <a:rPr lang="en-US" sz="800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/gkac881. PubMed PMID: 36243974. (</a:t>
            </a:r>
            <a:r>
              <a:rPr lang="en-US" sz="800" b="1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19.160 / 3 citations)</a:t>
            </a:r>
            <a:endParaRPr lang="en-US" sz="800" dirty="0">
              <a:solidFill>
                <a:schemeClr val="accent4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FABA2C73-777A-F247-BA47-393B31ECF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724" y="4654639"/>
            <a:ext cx="2011362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ＭＳ Ｐゴシック" pitchFamily="34" charset="-128"/>
                <a:cs typeface="Tahoma" pitchFamily="34" charset="0"/>
              </a:rPr>
              <a:t>Department of Biomedical Informatics</a:t>
            </a:r>
          </a:p>
        </p:txBody>
      </p:sp>
      <p:pic>
        <p:nvPicPr>
          <p:cNvPr id="8" name="Picture 43" descr="dbmi2">
            <a:extLst>
              <a:ext uri="{FF2B5EF4-FFF2-40B4-BE49-F238E27FC236}">
                <a16:creationId xmlns:a16="http://schemas.microsoft.com/office/drawing/2014/main" id="{51C698DA-D0DB-62DE-DB63-9EB519371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934" y="4666831"/>
            <a:ext cx="411914" cy="41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B54979-DADF-CF78-1F4A-08621FCDD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00" y="1198728"/>
            <a:ext cx="4458248" cy="2694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3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4" ma:contentTypeDescription="Create a new document." ma:contentTypeScope="" ma:versionID="3e3b9f50aa54928afd9c930f1664fc3c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275473bc263c880fbc53d5e92ec0a89e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707A7F-6D28-4F28-B4A5-F1DD1D345E42}"/>
</file>

<file path=customXml/itemProps2.xml><?xml version="1.0" encoding="utf-8"?>
<ds:datastoreItem xmlns:ds="http://schemas.openxmlformats.org/officeDocument/2006/customXml" ds:itemID="{E884A504-9B58-4F25-9BF4-CF988C9ECEE4}"/>
</file>

<file path=customXml/itemProps3.xml><?xml version="1.0" encoding="utf-8"?>
<ds:datastoreItem xmlns:ds="http://schemas.openxmlformats.org/officeDocument/2006/customXml" ds:itemID="{A60C3FD6-1836-4CAA-87D4-9B86A16DFF2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182</Words>
  <Application>Microsoft Macintosh PowerPoint</Application>
  <PresentationFormat>On-screen Show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Tahoma</vt:lpstr>
      <vt:lpstr>Office Theme</vt:lpstr>
      <vt:lpstr>Department of Biomedical Informatics –  Hatice Osmanbeyoglu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Osmanbeyoglu, Hatice Ulku</cp:lastModifiedBy>
  <cp:revision>73</cp:revision>
  <cp:lastPrinted>2019-07-18T13:58:01Z</cp:lastPrinted>
  <dcterms:created xsi:type="dcterms:W3CDTF">2019-07-18T12:44:10Z</dcterms:created>
  <dcterms:modified xsi:type="dcterms:W3CDTF">2022-11-29T13:38:43Z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