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3"/>
  </p:handoutMasterIdLst>
  <p:sldIdLst>
    <p:sldId id="259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C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10CB15-F802-6D47-B465-76A6375D26FC}" v="3" dt="2022-12-15T20:06:46.5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0"/>
    <p:restoredTop sz="94694"/>
  </p:normalViewPr>
  <p:slideViewPr>
    <p:cSldViewPr snapToGrid="0" snapToObjects="1">
      <p:cViewPr varScale="1">
        <p:scale>
          <a:sx n="130" d="100"/>
          <a:sy n="130" d="100"/>
        </p:scale>
        <p:origin x="200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3.xml"/><Relationship Id="rId5" Type="http://schemas.openxmlformats.org/officeDocument/2006/relationships/viewProps" Target="viewProps.xml"/><Relationship Id="rId10" Type="http://schemas.openxmlformats.org/officeDocument/2006/relationships/customXml" Target="../customXml/item2.xml"/><Relationship Id="rId4" Type="http://schemas.openxmlformats.org/officeDocument/2006/relationships/presProps" Target="presProps.xml"/><Relationship Id="rId9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2C9C9F-45B0-CF48-8065-55FECDAF78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E1D255-3D8B-5847-8573-45ED078D95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B294F-7AA8-0C48-883B-228BCD4E5DD5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9B95-97E5-7B43-99CF-A518ECF3D8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DE643-2E3B-2C4C-9046-6CF7193963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BBA79-B11D-9E47-B16A-594C9D24D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13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1F0AD-32E4-7248-AD55-7F85DBB96E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90" y="387178"/>
            <a:ext cx="3141029" cy="1155872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990" y="1543050"/>
            <a:ext cx="3141029" cy="2858691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0BA991-80B8-1345-97A6-181C5E1647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6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89" y="390152"/>
            <a:ext cx="3141029" cy="1262964"/>
          </a:xfrm>
        </p:spPr>
        <p:txBody>
          <a:bodyPr anchor="t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989" y="1543050"/>
            <a:ext cx="3141030" cy="2858691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C5A1D5-8200-3F47-A816-45C48D375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81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19F0C-2525-F24C-A176-9016BC47CD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4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2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551B1E-06E3-D748-9A57-FBC7672BE2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9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E5FDE3-7EB8-C443-93C7-AA64149B22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178"/>
            <a:ext cx="7886700" cy="88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A21C36-4369-1741-AA83-82725D073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344E40-6F7A-5541-9DAA-B311B0F3BE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B907B2-B125-B640-917E-06D52FB40D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5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6E9A0B-9D3C-B04B-B855-F14C842568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29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1E0248-2B7B-5D4A-A26B-F79E81D6DB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34070"/>
            <a:ext cx="7886700" cy="88396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7220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F74D26-B3E9-5846-BF9C-66B2674F2C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0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84048"/>
            <a:ext cx="7886700" cy="8839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391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7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0868"/>
            <a:ext cx="7886700" cy="458821"/>
          </a:xfrm>
        </p:spPr>
        <p:txBody>
          <a:bodyPr/>
          <a:lstStyle/>
          <a:p>
            <a:r>
              <a:rPr lang="en-US" sz="2400" dirty="0"/>
              <a:t>Hillman Academy – YES Program – Growth and Diversity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02004D-8E58-234B-BE4C-AEE22481CB8E}"/>
              </a:ext>
            </a:extLst>
          </p:cNvPr>
          <p:cNvSpPr txBox="1"/>
          <p:nvPr/>
        </p:nvSpPr>
        <p:spPr>
          <a:xfrm>
            <a:off x="1595989" y="4517249"/>
            <a:ext cx="7637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Ayoob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J. C., Boyce, R. D.,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Livshits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S., Bruno, T. C.,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Delgoffe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G. M., Galson, D. L., ... &amp; Boone, D. N. (2022). Getting to YES: The Evolution of the University of Pittsburgh Medical Center Hillman Cancer Center Youth Enjoy Science (YES) Academy.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STEM Outreach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5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(2), 1-15.</a:t>
            </a:r>
            <a:endParaRPr lang="en-US" sz="1200" dirty="0">
              <a:solidFill>
                <a:srgbClr val="00B05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5F992E6-B448-A3B1-93DF-2930AE641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81" y="1170039"/>
            <a:ext cx="2716161" cy="1720235"/>
          </a:xfrm>
          <a:prstGeom prst="rect">
            <a:avLst/>
          </a:prstGeom>
        </p:spPr>
      </p:pic>
      <p:pic>
        <p:nvPicPr>
          <p:cNvPr id="19" name="Picture 18" descr="Chart&#10;&#10;Description automatically generated">
            <a:extLst>
              <a:ext uri="{FF2B5EF4-FFF2-40B4-BE49-F238E27FC236}">
                <a16:creationId xmlns:a16="http://schemas.microsoft.com/office/drawing/2014/main" id="{EF1965D4-93AB-8E6C-835A-43131A0A4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361" y="1050925"/>
            <a:ext cx="5353665" cy="3335418"/>
          </a:xfrm>
          <a:prstGeom prst="rect">
            <a:avLst/>
          </a:prstGeom>
        </p:spPr>
      </p:pic>
      <p:pic>
        <p:nvPicPr>
          <p:cNvPr id="20" name="Picture 19" descr="A group of people wearing white lab coats&#10;&#10;Description automatically generated with low confidence">
            <a:extLst>
              <a:ext uri="{FF2B5EF4-FFF2-40B4-BE49-F238E27FC236}">
                <a16:creationId xmlns:a16="http://schemas.microsoft.com/office/drawing/2014/main" id="{C53D7EB7-2F30-B20B-5528-F513DA5856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0" b="10297"/>
          <a:stretch/>
        </p:blipFill>
        <p:spPr>
          <a:xfrm>
            <a:off x="0" y="2967628"/>
            <a:ext cx="3628083" cy="1472267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87323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rge Ahead Palette">
      <a:dk1>
        <a:srgbClr val="003493"/>
      </a:dk1>
      <a:lt1>
        <a:srgbClr val="FFFFFF"/>
      </a:lt1>
      <a:dk2>
        <a:srgbClr val="00205B"/>
      </a:dk2>
      <a:lt2>
        <a:srgbClr val="FFB71B"/>
      </a:lt2>
      <a:accent1>
        <a:srgbClr val="B48400"/>
      </a:accent1>
      <a:accent2>
        <a:srgbClr val="49C1E0"/>
      </a:accent2>
      <a:accent3>
        <a:srgbClr val="96989A"/>
      </a:accent3>
      <a:accent4>
        <a:srgbClr val="000000"/>
      </a:accent4>
      <a:accent5>
        <a:srgbClr val="DB5729"/>
      </a:accent5>
      <a:accent6>
        <a:srgbClr val="008163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D0DC958FBEEE48836E062EF598A96D" ma:contentTypeVersion="4" ma:contentTypeDescription="Create a new document." ma:contentTypeScope="" ma:versionID="3e3b9f50aa54928afd9c930f1664fc3c">
  <xsd:schema xmlns:xsd="http://www.w3.org/2001/XMLSchema" xmlns:xs="http://www.w3.org/2001/XMLSchema" xmlns:p="http://schemas.microsoft.com/office/2006/metadata/properties" xmlns:ns2="30577b95-eb91-4f16-9434-7f8d99b86dbd" xmlns:ns3="9945de61-050f-4a31-adbb-2cf301d783f2" targetNamespace="http://schemas.microsoft.com/office/2006/metadata/properties" ma:root="true" ma:fieldsID="275473bc263c880fbc53d5e92ec0a89e" ns2:_="" ns3:_="">
    <xsd:import namespace="30577b95-eb91-4f16-9434-7f8d99b86dbd"/>
    <xsd:import namespace="9945de61-050f-4a31-adbb-2cf301d783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577b95-eb91-4f16-9434-7f8d99b8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45de61-050f-4a31-adbb-2cf301d783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1AD9663-8DC5-4433-BBB0-A5FBAC853AD1}"/>
</file>

<file path=customXml/itemProps2.xml><?xml version="1.0" encoding="utf-8"?>
<ds:datastoreItem xmlns:ds="http://schemas.openxmlformats.org/officeDocument/2006/customXml" ds:itemID="{B86C44A4-10F1-4255-82E1-606AEDC64CC2}"/>
</file>

<file path=customXml/itemProps3.xml><?xml version="1.0" encoding="utf-8"?>
<ds:datastoreItem xmlns:ds="http://schemas.openxmlformats.org/officeDocument/2006/customXml" ds:itemID="{80B0BBA0-CCBA-45AB-AB93-9F3457FABF0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561</TotalTime>
  <Words>87</Words>
  <Application>Microsoft Macintosh PowerPoint</Application>
  <PresentationFormat>On-screen Show (16:9)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Office Theme</vt:lpstr>
      <vt:lpstr>Hillman Academy – YES Program – Growth and Diversity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Dudley, Jane</dc:creator>
  <cp:lastModifiedBy>Boone, David N</cp:lastModifiedBy>
  <cp:revision>66</cp:revision>
  <cp:lastPrinted>2019-07-18T13:58:01Z</cp:lastPrinted>
  <dcterms:created xsi:type="dcterms:W3CDTF">2019-07-18T12:44:10Z</dcterms:created>
  <dcterms:modified xsi:type="dcterms:W3CDTF">2022-12-15T20:08:22Z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0x010100E3D0DC958FBEEE48836E062EF598A96D</vt:lpwstr>
  </property>
</Properties>
</file>